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
  </p:notesMasterIdLst>
  <p:sldIdLst>
    <p:sldId id="256" r:id="rId2"/>
    <p:sldId id="262" r:id="rId3"/>
    <p:sldId id="263" r:id="rId4"/>
    <p:sldId id="264" r:id="rId5"/>
    <p:sldId id="265" r:id="rId6"/>
    <p:sldId id="266" r:id="rId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B2EC50-6D24-1E4C-B73D-351FC56E78E6}" v="679" dt="2023-01-26T11:16:01.0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8"/>
    <p:restoredTop sz="94667"/>
  </p:normalViewPr>
  <p:slideViewPr>
    <p:cSldViewPr>
      <p:cViewPr varScale="1">
        <p:scale>
          <a:sx n="145" d="100"/>
          <a:sy n="145" d="100"/>
        </p:scale>
        <p:origin x="2096"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o Giordano" userId="722742302e06929c" providerId="LiveId" clId="{76B2EC50-6D24-1E4C-B73D-351FC56E78E6}"/>
    <pc:docChg chg="undo redo custSel addSld delSld modSld">
      <pc:chgData name="Roberto Giordano" userId="722742302e06929c" providerId="LiveId" clId="{76B2EC50-6D24-1E4C-B73D-351FC56E78E6}" dt="2023-01-26T11:17:12.887" v="2277" actId="2696"/>
      <pc:docMkLst>
        <pc:docMk/>
      </pc:docMkLst>
      <pc:sldChg chg="addSp modSp mod">
        <pc:chgData name="Roberto Giordano" userId="722742302e06929c" providerId="LiveId" clId="{76B2EC50-6D24-1E4C-B73D-351FC56E78E6}" dt="2023-01-25T23:53:48.415" v="74" actId="1076"/>
        <pc:sldMkLst>
          <pc:docMk/>
          <pc:sldMk cId="1957017123" sldId="256"/>
        </pc:sldMkLst>
        <pc:spChg chg="mod">
          <ac:chgData name="Roberto Giordano" userId="722742302e06929c" providerId="LiveId" clId="{76B2EC50-6D24-1E4C-B73D-351FC56E78E6}" dt="2023-01-25T23:53:09.149" v="66" actId="1076"/>
          <ac:spMkLst>
            <pc:docMk/>
            <pc:sldMk cId="1957017123" sldId="256"/>
            <ac:spMk id="2" creationId="{00000000-0000-0000-0000-000000000000}"/>
          </ac:spMkLst>
        </pc:spChg>
        <pc:spChg chg="mod">
          <ac:chgData name="Roberto Giordano" userId="722742302e06929c" providerId="LiveId" clId="{76B2EC50-6D24-1E4C-B73D-351FC56E78E6}" dt="2023-01-25T23:53:01.628" v="59" actId="27636"/>
          <ac:spMkLst>
            <pc:docMk/>
            <pc:sldMk cId="1957017123" sldId="256"/>
            <ac:spMk id="3" creationId="{00000000-0000-0000-0000-000000000000}"/>
          </ac:spMkLst>
        </pc:spChg>
        <pc:spChg chg="mod">
          <ac:chgData name="Roberto Giordano" userId="722742302e06929c" providerId="LiveId" clId="{76B2EC50-6D24-1E4C-B73D-351FC56E78E6}" dt="2023-01-25T23:53:46.116" v="73" actId="1076"/>
          <ac:spMkLst>
            <pc:docMk/>
            <pc:sldMk cId="1957017123" sldId="256"/>
            <ac:spMk id="5" creationId="{00000000-0000-0000-0000-000000000000}"/>
          </ac:spMkLst>
        </pc:spChg>
        <pc:picChg chg="add mod">
          <ac:chgData name="Roberto Giordano" userId="722742302e06929c" providerId="LiveId" clId="{76B2EC50-6D24-1E4C-B73D-351FC56E78E6}" dt="2023-01-25T23:53:48.415" v="74" actId="1076"/>
          <ac:picMkLst>
            <pc:docMk/>
            <pc:sldMk cId="1957017123" sldId="256"/>
            <ac:picMk id="7" creationId="{CE668BEE-28FC-89B1-9781-C9D46B410F9A}"/>
          </ac:picMkLst>
        </pc:picChg>
      </pc:sldChg>
      <pc:sldChg chg="addSp delSp modSp del mod">
        <pc:chgData name="Roberto Giordano" userId="722742302e06929c" providerId="LiveId" clId="{76B2EC50-6D24-1E4C-B73D-351FC56E78E6}" dt="2023-01-26T01:24:19.801" v="423" actId="2696"/>
        <pc:sldMkLst>
          <pc:docMk/>
          <pc:sldMk cId="1486519111" sldId="257"/>
        </pc:sldMkLst>
        <pc:spChg chg="mod">
          <ac:chgData name="Roberto Giordano" userId="722742302e06929c" providerId="LiveId" clId="{76B2EC50-6D24-1E4C-B73D-351FC56E78E6}" dt="2023-01-26T00:00:12.141" v="121" actId="113"/>
          <ac:spMkLst>
            <pc:docMk/>
            <pc:sldMk cId="1486519111" sldId="257"/>
            <ac:spMk id="3" creationId="{00000000-0000-0000-0000-000000000000}"/>
          </ac:spMkLst>
        </pc:spChg>
        <pc:spChg chg="add del">
          <ac:chgData name="Roberto Giordano" userId="722742302e06929c" providerId="LiveId" clId="{76B2EC50-6D24-1E4C-B73D-351FC56E78E6}" dt="2023-01-25T23:59:19.613" v="120" actId="26606"/>
          <ac:spMkLst>
            <pc:docMk/>
            <pc:sldMk cId="1486519111" sldId="257"/>
            <ac:spMk id="9" creationId="{00000000-0000-0000-0000-000000000000}"/>
          </ac:spMkLst>
        </pc:spChg>
        <pc:graphicFrameChg chg="add del">
          <ac:chgData name="Roberto Giordano" userId="722742302e06929c" providerId="LiveId" clId="{76B2EC50-6D24-1E4C-B73D-351FC56E78E6}" dt="2023-01-25T23:59:14.206" v="115" actId="26606"/>
          <ac:graphicFrameMkLst>
            <pc:docMk/>
            <pc:sldMk cId="1486519111" sldId="257"/>
            <ac:graphicFrameMk id="13" creationId="{3E06ECA1-EEF7-3C9B-3C65-A3C65E2A8425}"/>
          </ac:graphicFrameMkLst>
        </pc:graphicFrameChg>
        <pc:graphicFrameChg chg="add del">
          <ac:chgData name="Roberto Giordano" userId="722742302e06929c" providerId="LiveId" clId="{76B2EC50-6D24-1E4C-B73D-351FC56E78E6}" dt="2023-01-25T23:59:18.617" v="117" actId="26606"/>
          <ac:graphicFrameMkLst>
            <pc:docMk/>
            <pc:sldMk cId="1486519111" sldId="257"/>
            <ac:graphicFrameMk id="15" creationId="{8891538E-1F57-59B3-EED4-7E2B73EB4F35}"/>
          </ac:graphicFrameMkLst>
        </pc:graphicFrameChg>
        <pc:graphicFrameChg chg="add del">
          <ac:chgData name="Roberto Giordano" userId="722742302e06929c" providerId="LiveId" clId="{76B2EC50-6D24-1E4C-B73D-351FC56E78E6}" dt="2023-01-25T23:59:19.555" v="119" actId="26606"/>
          <ac:graphicFrameMkLst>
            <pc:docMk/>
            <pc:sldMk cId="1486519111" sldId="257"/>
            <ac:graphicFrameMk id="17" creationId="{73EB1831-730A-0659-4977-8F4C846EE7CA}"/>
          </ac:graphicFrameMkLst>
        </pc:graphicFrameChg>
        <pc:graphicFrameChg chg="add">
          <ac:chgData name="Roberto Giordano" userId="722742302e06929c" providerId="LiveId" clId="{76B2EC50-6D24-1E4C-B73D-351FC56E78E6}" dt="2023-01-25T23:59:19.613" v="120" actId="26606"/>
          <ac:graphicFrameMkLst>
            <pc:docMk/>
            <pc:sldMk cId="1486519111" sldId="257"/>
            <ac:graphicFrameMk id="19" creationId="{8891538E-1F57-59B3-EED4-7E2B73EB4F35}"/>
          </ac:graphicFrameMkLst>
        </pc:graphicFrameChg>
        <pc:picChg chg="del mod">
          <ac:chgData name="Roberto Giordano" userId="722742302e06929c" providerId="LiveId" clId="{76B2EC50-6D24-1E4C-B73D-351FC56E78E6}" dt="2023-01-25T23:54:47.398" v="79" actId="478"/>
          <ac:picMkLst>
            <pc:docMk/>
            <pc:sldMk cId="1486519111" sldId="257"/>
            <ac:picMk id="5" creationId="{00000000-0000-0000-0000-000000000000}"/>
          </ac:picMkLst>
        </pc:picChg>
        <pc:picChg chg="add del mod">
          <ac:chgData name="Roberto Giordano" userId="722742302e06929c" providerId="LiveId" clId="{76B2EC50-6D24-1E4C-B73D-351FC56E78E6}" dt="2023-01-25T23:56:35.535" v="98" actId="478"/>
          <ac:picMkLst>
            <pc:docMk/>
            <pc:sldMk cId="1486519111" sldId="257"/>
            <ac:picMk id="7" creationId="{A632C3DC-D1BE-065C-F93B-3655B93329E2}"/>
          </ac:picMkLst>
        </pc:picChg>
        <pc:picChg chg="add mod">
          <ac:chgData name="Roberto Giordano" userId="722742302e06929c" providerId="LiveId" clId="{76B2EC50-6D24-1E4C-B73D-351FC56E78E6}" dt="2023-01-25T23:57:59.717" v="105" actId="1076"/>
          <ac:picMkLst>
            <pc:docMk/>
            <pc:sldMk cId="1486519111" sldId="257"/>
            <ac:picMk id="11" creationId="{E6628395-217A-52F9-581F-CCE0FCB2D167}"/>
          </ac:picMkLst>
        </pc:picChg>
      </pc:sldChg>
      <pc:sldChg chg="modSp del mod">
        <pc:chgData name="Roberto Giordano" userId="722742302e06929c" providerId="LiveId" clId="{76B2EC50-6D24-1E4C-B73D-351FC56E78E6}" dt="2023-01-26T01:24:22.775" v="424" actId="2696"/>
        <pc:sldMkLst>
          <pc:docMk/>
          <pc:sldMk cId="2355512497" sldId="258"/>
        </pc:sldMkLst>
        <pc:spChg chg="mod">
          <ac:chgData name="Roberto Giordano" userId="722742302e06929c" providerId="LiveId" clId="{76B2EC50-6D24-1E4C-B73D-351FC56E78E6}" dt="2023-01-25T23:52:48.468" v="58"/>
          <ac:spMkLst>
            <pc:docMk/>
            <pc:sldMk cId="2355512497" sldId="258"/>
            <ac:spMk id="4" creationId="{00000000-0000-0000-0000-000000000000}"/>
          </ac:spMkLst>
        </pc:spChg>
        <pc:spChg chg="mod">
          <ac:chgData name="Roberto Giordano" userId="722742302e06929c" providerId="LiveId" clId="{76B2EC50-6D24-1E4C-B73D-351FC56E78E6}" dt="2023-01-26T00:07:17.937" v="151" actId="790"/>
          <ac:spMkLst>
            <pc:docMk/>
            <pc:sldMk cId="2355512497" sldId="258"/>
            <ac:spMk id="9" creationId="{00000000-0000-0000-0000-000000000000}"/>
          </ac:spMkLst>
        </pc:spChg>
        <pc:spChg chg="mod">
          <ac:chgData name="Roberto Giordano" userId="722742302e06929c" providerId="LiveId" clId="{76B2EC50-6D24-1E4C-B73D-351FC56E78E6}" dt="2023-01-25T23:53:04.710" v="61" actId="27636"/>
          <ac:spMkLst>
            <pc:docMk/>
            <pc:sldMk cId="2355512497" sldId="258"/>
            <ac:spMk id="10" creationId="{00000000-0000-0000-0000-000000000000}"/>
          </ac:spMkLst>
        </pc:spChg>
      </pc:sldChg>
      <pc:sldChg chg="modSp del mod">
        <pc:chgData name="Roberto Giordano" userId="722742302e06929c" providerId="LiveId" clId="{76B2EC50-6D24-1E4C-B73D-351FC56E78E6}" dt="2023-01-26T07:55:47.571" v="2074" actId="2696"/>
        <pc:sldMkLst>
          <pc:docMk/>
          <pc:sldMk cId="1038573900" sldId="259"/>
        </pc:sldMkLst>
        <pc:spChg chg="mod">
          <ac:chgData name="Roberto Giordano" userId="722742302e06929c" providerId="LiveId" clId="{76B2EC50-6D24-1E4C-B73D-351FC56E78E6}" dt="2023-01-25T23:58:25.821" v="113"/>
          <ac:spMkLst>
            <pc:docMk/>
            <pc:sldMk cId="1038573900" sldId="259"/>
            <ac:spMk id="3" creationId="{00000000-0000-0000-0000-000000000000}"/>
          </ac:spMkLst>
        </pc:spChg>
      </pc:sldChg>
      <pc:sldChg chg="modSp del mod">
        <pc:chgData name="Roberto Giordano" userId="722742302e06929c" providerId="LiveId" clId="{76B2EC50-6D24-1E4C-B73D-351FC56E78E6}" dt="2023-01-26T11:17:12.887" v="2277" actId="2696"/>
        <pc:sldMkLst>
          <pc:docMk/>
          <pc:sldMk cId="3396854481" sldId="260"/>
        </pc:sldMkLst>
        <pc:spChg chg="mod">
          <ac:chgData name="Roberto Giordano" userId="722742302e06929c" providerId="LiveId" clId="{76B2EC50-6D24-1E4C-B73D-351FC56E78E6}" dt="2023-01-25T23:58:25.821" v="113"/>
          <ac:spMkLst>
            <pc:docMk/>
            <pc:sldMk cId="3396854481" sldId="260"/>
            <ac:spMk id="3" creationId="{00000000-0000-0000-0000-000000000000}"/>
          </ac:spMkLst>
        </pc:spChg>
      </pc:sldChg>
      <pc:sldChg chg="modSp del mod">
        <pc:chgData name="Roberto Giordano" userId="722742302e06929c" providerId="LiveId" clId="{76B2EC50-6D24-1E4C-B73D-351FC56E78E6}" dt="2023-01-26T07:55:49.453" v="2075" actId="2696"/>
        <pc:sldMkLst>
          <pc:docMk/>
          <pc:sldMk cId="4056627881" sldId="261"/>
        </pc:sldMkLst>
        <pc:spChg chg="mod">
          <ac:chgData name="Roberto Giordano" userId="722742302e06929c" providerId="LiveId" clId="{76B2EC50-6D24-1E4C-B73D-351FC56E78E6}" dt="2023-01-25T23:52:48.468" v="58"/>
          <ac:spMkLst>
            <pc:docMk/>
            <pc:sldMk cId="4056627881" sldId="261"/>
            <ac:spMk id="2" creationId="{00000000-0000-0000-0000-000000000000}"/>
          </ac:spMkLst>
        </pc:spChg>
        <pc:spChg chg="mod">
          <ac:chgData name="Roberto Giordano" userId="722742302e06929c" providerId="LiveId" clId="{76B2EC50-6D24-1E4C-B73D-351FC56E78E6}" dt="2023-01-25T23:58:25.821" v="113"/>
          <ac:spMkLst>
            <pc:docMk/>
            <pc:sldMk cId="4056627881" sldId="261"/>
            <ac:spMk id="6" creationId="{00000000-0000-0000-0000-000000000000}"/>
          </ac:spMkLst>
        </pc:spChg>
        <pc:spChg chg="mod">
          <ac:chgData name="Roberto Giordano" userId="722742302e06929c" providerId="LiveId" clId="{76B2EC50-6D24-1E4C-B73D-351FC56E78E6}" dt="2023-01-25T23:58:25.821" v="113"/>
          <ac:spMkLst>
            <pc:docMk/>
            <pc:sldMk cId="4056627881" sldId="261"/>
            <ac:spMk id="7" creationId="{00000000-0000-0000-0000-000000000000}"/>
          </ac:spMkLst>
        </pc:spChg>
      </pc:sldChg>
      <pc:sldChg chg="addSp delSp modSp new mod setBg">
        <pc:chgData name="Roberto Giordano" userId="722742302e06929c" providerId="LiveId" clId="{76B2EC50-6D24-1E4C-B73D-351FC56E78E6}" dt="2023-01-26T00:24:19.824" v="249" actId="114"/>
        <pc:sldMkLst>
          <pc:docMk/>
          <pc:sldMk cId="4200402542" sldId="262"/>
        </pc:sldMkLst>
        <pc:spChg chg="mod ord">
          <ac:chgData name="Roberto Giordano" userId="722742302e06929c" providerId="LiveId" clId="{76B2EC50-6D24-1E4C-B73D-351FC56E78E6}" dt="2023-01-26T00:24:19.824" v="249" actId="114"/>
          <ac:spMkLst>
            <pc:docMk/>
            <pc:sldMk cId="4200402542" sldId="262"/>
            <ac:spMk id="2" creationId="{8FCEDD69-57C0-E3B1-DA44-54A295924E45}"/>
          </ac:spMkLst>
        </pc:spChg>
        <pc:spChg chg="add del mod">
          <ac:chgData name="Roberto Giordano" userId="722742302e06929c" providerId="LiveId" clId="{76B2EC50-6D24-1E4C-B73D-351FC56E78E6}" dt="2023-01-26T00:14:31.840" v="179" actId="26606"/>
          <ac:spMkLst>
            <pc:docMk/>
            <pc:sldMk cId="4200402542" sldId="262"/>
            <ac:spMk id="3" creationId="{89CB594B-9AE9-9205-DB2A-BD9A109C3458}"/>
          </ac:spMkLst>
        </pc:spChg>
        <pc:spChg chg="add del mod">
          <ac:chgData name="Roberto Giordano" userId="722742302e06929c" providerId="LiveId" clId="{76B2EC50-6D24-1E4C-B73D-351FC56E78E6}" dt="2023-01-26T00:15:10.672" v="188" actId="478"/>
          <ac:spMkLst>
            <pc:docMk/>
            <pc:sldMk cId="4200402542" sldId="262"/>
            <ac:spMk id="4" creationId="{082A3AA1-108D-2295-2C71-B2FD82901251}"/>
          </ac:spMkLst>
        </pc:spChg>
        <pc:spChg chg="add del">
          <ac:chgData name="Roberto Giordano" userId="722742302e06929c" providerId="LiveId" clId="{76B2EC50-6D24-1E4C-B73D-351FC56E78E6}" dt="2023-01-26T00:18:50.539" v="242" actId="26606"/>
          <ac:spMkLst>
            <pc:docMk/>
            <pc:sldMk cId="4200402542" sldId="262"/>
            <ac:spMk id="16" creationId="{E7BBC551-30DE-45DA-907B-61CA772DACCD}"/>
          </ac:spMkLst>
        </pc:spChg>
        <pc:graphicFrameChg chg="add del mod">
          <ac:chgData name="Roberto Giordano" userId="722742302e06929c" providerId="LiveId" clId="{76B2EC50-6D24-1E4C-B73D-351FC56E78E6}" dt="2023-01-26T00:16:45.931" v="218"/>
          <ac:graphicFrameMkLst>
            <pc:docMk/>
            <pc:sldMk cId="4200402542" sldId="262"/>
            <ac:graphicFrameMk id="6" creationId="{A0AF1531-DDDA-E6C4-7DBF-57E24AE87E96}"/>
          </ac:graphicFrameMkLst>
        </pc:graphicFrameChg>
        <pc:graphicFrameChg chg="add del">
          <ac:chgData name="Roberto Giordano" userId="722742302e06929c" providerId="LiveId" clId="{76B2EC50-6D24-1E4C-B73D-351FC56E78E6}" dt="2023-01-26T00:14:27.841" v="176" actId="26606"/>
          <ac:graphicFrameMkLst>
            <pc:docMk/>
            <pc:sldMk cId="4200402542" sldId="262"/>
            <ac:graphicFrameMk id="7" creationId="{61619507-18B3-AD98-049C-B50CAE179558}"/>
          </ac:graphicFrameMkLst>
        </pc:graphicFrameChg>
        <pc:graphicFrameChg chg="add del">
          <ac:chgData name="Roberto Giordano" userId="722742302e06929c" providerId="LiveId" clId="{76B2EC50-6D24-1E4C-B73D-351FC56E78E6}" dt="2023-01-26T00:14:31.773" v="178" actId="26606"/>
          <ac:graphicFrameMkLst>
            <pc:docMk/>
            <pc:sldMk cId="4200402542" sldId="262"/>
            <ac:graphicFrameMk id="9" creationId="{5996DB1A-425A-4BA3-3756-28C66740CBBD}"/>
          </ac:graphicFrameMkLst>
        </pc:graphicFrameChg>
        <pc:graphicFrameChg chg="add mod modGraphic">
          <ac:chgData name="Roberto Giordano" userId="722742302e06929c" providerId="LiveId" clId="{76B2EC50-6D24-1E4C-B73D-351FC56E78E6}" dt="2023-01-26T00:24:07.110" v="248"/>
          <ac:graphicFrameMkLst>
            <pc:docMk/>
            <pc:sldMk cId="4200402542" sldId="262"/>
            <ac:graphicFrameMk id="11" creationId="{61619507-18B3-AD98-049C-B50CAE179558}"/>
          </ac:graphicFrameMkLst>
        </pc:graphicFrameChg>
        <pc:picChg chg="add mod">
          <ac:chgData name="Roberto Giordano" userId="722742302e06929c" providerId="LiveId" clId="{76B2EC50-6D24-1E4C-B73D-351FC56E78E6}" dt="2023-01-26T00:18:50.539" v="242" actId="26606"/>
          <ac:picMkLst>
            <pc:docMk/>
            <pc:sldMk cId="4200402542" sldId="262"/>
            <ac:picMk id="5" creationId="{ABC343B5-51F5-1665-474C-EC4305B6F343}"/>
          </ac:picMkLst>
        </pc:picChg>
      </pc:sldChg>
      <pc:sldChg chg="addSp delSp modSp new mod setBg setClrOvrMap delDesignElem">
        <pc:chgData name="Roberto Giordano" userId="722742302e06929c" providerId="LiveId" clId="{76B2EC50-6D24-1E4C-B73D-351FC56E78E6}" dt="2023-01-26T01:24:39.756" v="426" actId="1076"/>
        <pc:sldMkLst>
          <pc:docMk/>
          <pc:sldMk cId="2085240835" sldId="263"/>
        </pc:sldMkLst>
        <pc:spChg chg="mod ord">
          <ac:chgData name="Roberto Giordano" userId="722742302e06929c" providerId="LiveId" clId="{76B2EC50-6D24-1E4C-B73D-351FC56E78E6}" dt="2023-01-26T01:23:57.379" v="422" actId="20577"/>
          <ac:spMkLst>
            <pc:docMk/>
            <pc:sldMk cId="2085240835" sldId="263"/>
            <ac:spMk id="2" creationId="{99236AAA-1B40-B4D3-D48C-AE33350E1657}"/>
          </ac:spMkLst>
        </pc:spChg>
        <pc:spChg chg="del mod ord">
          <ac:chgData name="Roberto Giordano" userId="722742302e06929c" providerId="LiveId" clId="{76B2EC50-6D24-1E4C-B73D-351FC56E78E6}" dt="2023-01-26T01:10:53.843" v="306" actId="26606"/>
          <ac:spMkLst>
            <pc:docMk/>
            <pc:sldMk cId="2085240835" sldId="263"/>
            <ac:spMk id="3" creationId="{53DCF4FE-6364-0FEF-D17F-32DD4897FB6F}"/>
          </ac:spMkLst>
        </pc:spChg>
        <pc:spChg chg="add del mod">
          <ac:chgData name="Roberto Giordano" userId="722742302e06929c" providerId="LiveId" clId="{76B2EC50-6D24-1E4C-B73D-351FC56E78E6}" dt="2023-01-26T01:07:53.383" v="272"/>
          <ac:spMkLst>
            <pc:docMk/>
            <pc:sldMk cId="2085240835" sldId="263"/>
            <ac:spMk id="6" creationId="{8E42D06A-9D9E-B9BE-E49A-5F3ED5F2746C}"/>
          </ac:spMkLst>
        </pc:spChg>
        <pc:spChg chg="add del">
          <ac:chgData name="Roberto Giordano" userId="722742302e06929c" providerId="LiveId" clId="{76B2EC50-6D24-1E4C-B73D-351FC56E78E6}" dt="2023-01-26T01:08:42.577" v="277" actId="26606"/>
          <ac:spMkLst>
            <pc:docMk/>
            <pc:sldMk cId="2085240835" sldId="263"/>
            <ac:spMk id="12" creationId="{C2CAC0E2-A334-4A65-B7FA-9BDDAD042CC6}"/>
          </ac:spMkLst>
        </pc:spChg>
        <pc:spChg chg="add mod">
          <ac:chgData name="Roberto Giordano" userId="722742302e06929c" providerId="LiveId" clId="{76B2EC50-6D24-1E4C-B73D-351FC56E78E6}" dt="2023-01-26T01:23:00.655" v="420" actId="1076"/>
          <ac:spMkLst>
            <pc:docMk/>
            <pc:sldMk cId="2085240835" sldId="263"/>
            <ac:spMk id="13" creationId="{86348308-A7F3-496D-736F-9C7532F022F8}"/>
          </ac:spMkLst>
        </pc:spChg>
        <pc:spChg chg="add del">
          <ac:chgData name="Roberto Giordano" userId="722742302e06929c" providerId="LiveId" clId="{76B2EC50-6D24-1E4C-B73D-351FC56E78E6}" dt="2023-01-26T01:10:53.843" v="306" actId="26606"/>
          <ac:spMkLst>
            <pc:docMk/>
            <pc:sldMk cId="2085240835" sldId="263"/>
            <ac:spMk id="17" creationId="{2C8C8ED6-A932-44F5-83A5-5793DDA44921}"/>
          </ac:spMkLst>
        </pc:spChg>
        <pc:spChg chg="add del">
          <ac:chgData name="Roberto Giordano" userId="722742302e06929c" providerId="LiveId" clId="{76B2EC50-6D24-1E4C-B73D-351FC56E78E6}" dt="2023-01-26T01:10:53.843" v="306" actId="26606"/>
          <ac:spMkLst>
            <pc:docMk/>
            <pc:sldMk cId="2085240835" sldId="263"/>
            <ac:spMk id="19" creationId="{C182811E-FB7E-4C44-8776-8FBD8D9AA48B}"/>
          </ac:spMkLst>
        </pc:spChg>
        <pc:spChg chg="add del">
          <ac:chgData name="Roberto Giordano" userId="722742302e06929c" providerId="LiveId" clId="{76B2EC50-6D24-1E4C-B73D-351FC56E78E6}" dt="2023-01-26T01:10:53.843" v="306" actId="26606"/>
          <ac:spMkLst>
            <pc:docMk/>
            <pc:sldMk cId="2085240835" sldId="263"/>
            <ac:spMk id="21" creationId="{44658732-4596-4018-974F-676F1F66D19B}"/>
          </ac:spMkLst>
        </pc:spChg>
        <pc:spChg chg="add del">
          <ac:chgData name="Roberto Giordano" userId="722742302e06929c" providerId="LiveId" clId="{76B2EC50-6D24-1E4C-B73D-351FC56E78E6}" dt="2023-01-26T01:10:53.720" v="305" actId="26606"/>
          <ac:spMkLst>
            <pc:docMk/>
            <pc:sldMk cId="2085240835" sldId="263"/>
            <ac:spMk id="23" creationId="{141A6CCD-9C78-4184-82BF-0E333D5497C6}"/>
          </ac:spMkLst>
        </pc:spChg>
        <pc:spChg chg="add del">
          <ac:chgData name="Roberto Giordano" userId="722742302e06929c" providerId="LiveId" clId="{76B2EC50-6D24-1E4C-B73D-351FC56E78E6}" dt="2023-01-26T01:11:06.334" v="308"/>
          <ac:spMkLst>
            <pc:docMk/>
            <pc:sldMk cId="2085240835" sldId="263"/>
            <ac:spMk id="25" creationId="{2C8C8ED6-A932-44F5-83A5-5793DDA44921}"/>
          </ac:spMkLst>
        </pc:spChg>
        <pc:spChg chg="add del">
          <ac:chgData name="Roberto Giordano" userId="722742302e06929c" providerId="LiveId" clId="{76B2EC50-6D24-1E4C-B73D-351FC56E78E6}" dt="2023-01-26T01:09:11.992" v="282" actId="26606"/>
          <ac:spMkLst>
            <pc:docMk/>
            <pc:sldMk cId="2085240835" sldId="263"/>
            <ac:spMk id="26" creationId="{0EF8982E-02F0-4D24-85CB-98DEBCC3226A}"/>
          </ac:spMkLst>
        </pc:spChg>
        <pc:spChg chg="add del">
          <ac:chgData name="Roberto Giordano" userId="722742302e06929c" providerId="LiveId" clId="{76B2EC50-6D24-1E4C-B73D-351FC56E78E6}" dt="2023-01-26T01:11:06.334" v="308"/>
          <ac:spMkLst>
            <pc:docMk/>
            <pc:sldMk cId="2085240835" sldId="263"/>
            <ac:spMk id="27" creationId="{C182811E-FB7E-4C44-8776-8FBD8D9AA48B}"/>
          </ac:spMkLst>
        </pc:spChg>
        <pc:spChg chg="add del">
          <ac:chgData name="Roberto Giordano" userId="722742302e06929c" providerId="LiveId" clId="{76B2EC50-6D24-1E4C-B73D-351FC56E78E6}" dt="2023-01-26T01:09:11.992" v="282" actId="26606"/>
          <ac:spMkLst>
            <pc:docMk/>
            <pc:sldMk cId="2085240835" sldId="263"/>
            <ac:spMk id="28" creationId="{2CB72970-2D5B-4516-9F76-B1220A77B6AB}"/>
          </ac:spMkLst>
        </pc:spChg>
        <pc:spChg chg="add del">
          <ac:chgData name="Roberto Giordano" userId="722742302e06929c" providerId="LiveId" clId="{76B2EC50-6D24-1E4C-B73D-351FC56E78E6}" dt="2023-01-26T01:11:06.334" v="308"/>
          <ac:spMkLst>
            <pc:docMk/>
            <pc:sldMk cId="2085240835" sldId="263"/>
            <ac:spMk id="29" creationId="{44658732-4596-4018-974F-676F1F66D19B}"/>
          </ac:spMkLst>
        </pc:spChg>
        <pc:spChg chg="add del">
          <ac:chgData name="Roberto Giordano" userId="722742302e06929c" providerId="LiveId" clId="{76B2EC50-6D24-1E4C-B73D-351FC56E78E6}" dt="2023-01-26T01:16:05.501" v="342" actId="26606"/>
          <ac:spMkLst>
            <pc:docMk/>
            <pc:sldMk cId="2085240835" sldId="263"/>
            <ac:spMk id="35" creationId="{B66D7F65-E9B6-4775-8355-D095CC73C1C8}"/>
          </ac:spMkLst>
        </pc:spChg>
        <pc:spChg chg="add del">
          <ac:chgData name="Roberto Giordano" userId="722742302e06929c" providerId="LiveId" clId="{76B2EC50-6D24-1E4C-B73D-351FC56E78E6}" dt="2023-01-26T01:16:05.501" v="342" actId="26606"/>
          <ac:spMkLst>
            <pc:docMk/>
            <pc:sldMk cId="2085240835" sldId="263"/>
            <ac:spMk id="37" creationId="{61707E60-CEC9-4661-AA82-69242EB4BDC3}"/>
          </ac:spMkLst>
        </pc:spChg>
        <pc:spChg chg="add del">
          <ac:chgData name="Roberto Giordano" userId="722742302e06929c" providerId="LiveId" clId="{76B2EC50-6D24-1E4C-B73D-351FC56E78E6}" dt="2023-01-26T01:16:05.501" v="342" actId="26606"/>
          <ac:spMkLst>
            <pc:docMk/>
            <pc:sldMk cId="2085240835" sldId="263"/>
            <ac:spMk id="39" creationId="{8F035CD8-AE30-4146-96F2-036B0CE5E4F3}"/>
          </ac:spMkLst>
        </pc:spChg>
        <pc:graphicFrameChg chg="add mod ord modGraphic">
          <ac:chgData name="Roberto Giordano" userId="722742302e06929c" providerId="LiveId" clId="{76B2EC50-6D24-1E4C-B73D-351FC56E78E6}" dt="2023-01-26T01:24:39.756" v="426" actId="1076"/>
          <ac:graphicFrameMkLst>
            <pc:docMk/>
            <pc:sldMk cId="2085240835" sldId="263"/>
            <ac:graphicFrameMk id="30" creationId="{454DAB15-000F-2D54-41A3-E9D46B1572CE}"/>
          </ac:graphicFrameMkLst>
        </pc:graphicFrameChg>
        <pc:picChg chg="add del mod">
          <ac:chgData name="Roberto Giordano" userId="722742302e06929c" providerId="LiveId" clId="{76B2EC50-6D24-1E4C-B73D-351FC56E78E6}" dt="2023-01-26T01:06:12.566" v="261" actId="478"/>
          <ac:picMkLst>
            <pc:docMk/>
            <pc:sldMk cId="2085240835" sldId="263"/>
            <ac:picMk id="5" creationId="{0A4BB2F2-BC19-16A8-9471-C0B76C35B2B4}"/>
          </ac:picMkLst>
        </pc:picChg>
        <pc:picChg chg="add del mod ord">
          <ac:chgData name="Roberto Giordano" userId="722742302e06929c" providerId="LiveId" clId="{76B2EC50-6D24-1E4C-B73D-351FC56E78E6}" dt="2023-01-26T01:08:32.317" v="276" actId="478"/>
          <ac:picMkLst>
            <pc:docMk/>
            <pc:sldMk cId="2085240835" sldId="263"/>
            <ac:picMk id="7" creationId="{92808CAE-5DA5-3BF7-67CA-866F6719DF7D}"/>
          </ac:picMkLst>
        </pc:picChg>
        <pc:picChg chg="add del mod ord modCrop">
          <ac:chgData name="Roberto Giordano" userId="722742302e06929c" providerId="LiveId" clId="{76B2EC50-6D24-1E4C-B73D-351FC56E78E6}" dt="2023-01-26T01:19:18.335" v="365" actId="478"/>
          <ac:picMkLst>
            <pc:docMk/>
            <pc:sldMk cId="2085240835" sldId="263"/>
            <ac:picMk id="9" creationId="{22B9DCB5-692C-86FE-046F-F38E626FB48F}"/>
          </ac:picMkLst>
        </pc:picChg>
        <pc:picChg chg="add del mod">
          <ac:chgData name="Roberto Giordano" userId="722742302e06929c" providerId="LiveId" clId="{76B2EC50-6D24-1E4C-B73D-351FC56E78E6}" dt="2023-01-26T01:08:46.496" v="278" actId="478"/>
          <ac:picMkLst>
            <pc:docMk/>
            <pc:sldMk cId="2085240835" sldId="263"/>
            <ac:picMk id="11" creationId="{D4C1C672-A56D-1695-79A4-D174F5BF0A9F}"/>
          </ac:picMkLst>
        </pc:picChg>
        <pc:picChg chg="add mod">
          <ac:chgData name="Roberto Giordano" userId="722742302e06929c" providerId="LiveId" clId="{76B2EC50-6D24-1E4C-B73D-351FC56E78E6}" dt="2023-01-26T01:23:17.220" v="421" actId="1076"/>
          <ac:picMkLst>
            <pc:docMk/>
            <pc:sldMk cId="2085240835" sldId="263"/>
            <ac:picMk id="15" creationId="{6B1090C9-7A57-C8E3-E941-698DC409EB10}"/>
          </ac:picMkLst>
        </pc:picChg>
      </pc:sldChg>
      <pc:sldChg chg="addSp delSp modSp new mod setBg">
        <pc:chgData name="Roberto Giordano" userId="722742302e06929c" providerId="LiveId" clId="{76B2EC50-6D24-1E4C-B73D-351FC56E78E6}" dt="2023-01-26T07:42:30.765" v="1949" actId="1076"/>
        <pc:sldMkLst>
          <pc:docMk/>
          <pc:sldMk cId="2606091327" sldId="264"/>
        </pc:sldMkLst>
        <pc:spChg chg="mod">
          <ac:chgData name="Roberto Giordano" userId="722742302e06929c" providerId="LiveId" clId="{76B2EC50-6D24-1E4C-B73D-351FC56E78E6}" dt="2023-01-26T07:42:30.765" v="1949" actId="1076"/>
          <ac:spMkLst>
            <pc:docMk/>
            <pc:sldMk cId="2606091327" sldId="264"/>
            <ac:spMk id="2" creationId="{B03B509B-C068-A9C8-9EE3-F94BDC1DC8E3}"/>
          </ac:spMkLst>
        </pc:spChg>
        <pc:spChg chg="del mod">
          <ac:chgData name="Roberto Giordano" userId="722742302e06929c" providerId="LiveId" clId="{76B2EC50-6D24-1E4C-B73D-351FC56E78E6}" dt="2023-01-26T07:35:21.229" v="1568" actId="478"/>
          <ac:spMkLst>
            <pc:docMk/>
            <pc:sldMk cId="2606091327" sldId="264"/>
            <ac:spMk id="3" creationId="{2B81BBF0-2FDC-AEBF-1B47-84CBF5E10EFE}"/>
          </ac:spMkLst>
        </pc:spChg>
        <pc:spChg chg="add del mod">
          <ac:chgData name="Roberto Giordano" userId="722742302e06929c" providerId="LiveId" clId="{76B2EC50-6D24-1E4C-B73D-351FC56E78E6}" dt="2023-01-26T07:35:30.427" v="1572" actId="478"/>
          <ac:spMkLst>
            <pc:docMk/>
            <pc:sldMk cId="2606091327" sldId="264"/>
            <ac:spMk id="8" creationId="{6567E3B5-7E3B-484C-FB19-7155D9E26DCF}"/>
          </ac:spMkLst>
        </pc:spChg>
        <pc:graphicFrameChg chg="add mod modGraphic">
          <ac:chgData name="Roberto Giordano" userId="722742302e06929c" providerId="LiveId" clId="{76B2EC50-6D24-1E4C-B73D-351FC56E78E6}" dt="2023-01-26T07:42:19.225" v="1948" actId="12100"/>
          <ac:graphicFrameMkLst>
            <pc:docMk/>
            <pc:sldMk cId="2606091327" sldId="264"/>
            <ac:graphicFrameMk id="4" creationId="{BC792B1B-9130-0D36-4B85-C36023FABA95}"/>
          </ac:graphicFrameMkLst>
        </pc:graphicFrameChg>
        <pc:picChg chg="add del">
          <ac:chgData name="Roberto Giordano" userId="722742302e06929c" providerId="LiveId" clId="{76B2EC50-6D24-1E4C-B73D-351FC56E78E6}" dt="2023-01-26T01:32:00.215" v="462" actId="26606"/>
          <ac:picMkLst>
            <pc:docMk/>
            <pc:sldMk cId="2606091327" sldId="264"/>
            <ac:picMk id="5" creationId="{C9660846-33A8-0CD1-E80E-3ECE1222726C}"/>
          </ac:picMkLst>
        </pc:picChg>
        <pc:picChg chg="add del mod ord">
          <ac:chgData name="Roberto Giordano" userId="722742302e06929c" providerId="LiveId" clId="{76B2EC50-6D24-1E4C-B73D-351FC56E78E6}" dt="2023-01-26T07:41:58.186" v="1946" actId="26606"/>
          <ac:picMkLst>
            <pc:docMk/>
            <pc:sldMk cId="2606091327" sldId="264"/>
            <ac:picMk id="7" creationId="{4D0B4114-D141-2EDD-0A35-06A178C6C80B}"/>
          </ac:picMkLst>
        </pc:picChg>
      </pc:sldChg>
      <pc:sldChg chg="addSp delSp modSp new mod setBg">
        <pc:chgData name="Roberto Giordano" userId="722742302e06929c" providerId="LiveId" clId="{76B2EC50-6D24-1E4C-B73D-351FC56E78E6}" dt="2023-01-26T07:55:38.585" v="2073" actId="29295"/>
        <pc:sldMkLst>
          <pc:docMk/>
          <pc:sldMk cId="2225179485" sldId="265"/>
        </pc:sldMkLst>
        <pc:spChg chg="mod">
          <ac:chgData name="Roberto Giordano" userId="722742302e06929c" providerId="LiveId" clId="{76B2EC50-6D24-1E4C-B73D-351FC56E78E6}" dt="2023-01-26T07:51:33.001" v="2040" actId="790"/>
          <ac:spMkLst>
            <pc:docMk/>
            <pc:sldMk cId="2225179485" sldId="265"/>
            <ac:spMk id="2" creationId="{C7B0535E-FA3A-F7EA-C5C6-2441310A55B7}"/>
          </ac:spMkLst>
        </pc:spChg>
        <pc:spChg chg="add del mod">
          <ac:chgData name="Roberto Giordano" userId="722742302e06929c" providerId="LiveId" clId="{76B2EC50-6D24-1E4C-B73D-351FC56E78E6}" dt="2023-01-26T07:55:04.198" v="2071" actId="5793"/>
          <ac:spMkLst>
            <pc:docMk/>
            <pc:sldMk cId="2225179485" sldId="265"/>
            <ac:spMk id="3" creationId="{6CA5CE69-374F-EA1B-EB48-1E0EDAEE12B5}"/>
          </ac:spMkLst>
        </pc:spChg>
        <pc:spChg chg="add del mod">
          <ac:chgData name="Roberto Giordano" userId="722742302e06929c" providerId="LiveId" clId="{76B2EC50-6D24-1E4C-B73D-351FC56E78E6}" dt="2023-01-26T07:47:40.626" v="1980" actId="26606"/>
          <ac:spMkLst>
            <pc:docMk/>
            <pc:sldMk cId="2225179485" sldId="265"/>
            <ac:spMk id="4" creationId="{DE6453A9-2621-1EC8-247E-D2D446E93A88}"/>
          </ac:spMkLst>
        </pc:spChg>
        <pc:spChg chg="add mod">
          <ac:chgData name="Roberto Giordano" userId="722742302e06929c" providerId="LiveId" clId="{76B2EC50-6D24-1E4C-B73D-351FC56E78E6}" dt="2023-01-26T07:51:33.001" v="2040" actId="790"/>
          <ac:spMkLst>
            <pc:docMk/>
            <pc:sldMk cId="2225179485" sldId="265"/>
            <ac:spMk id="10" creationId="{E4D65849-4023-20BC-085B-C8B91A8112A7}"/>
          </ac:spMkLst>
        </pc:spChg>
        <pc:graphicFrameChg chg="add del">
          <ac:chgData name="Roberto Giordano" userId="722742302e06929c" providerId="LiveId" clId="{76B2EC50-6D24-1E4C-B73D-351FC56E78E6}" dt="2023-01-26T07:46:23.030" v="1965" actId="26606"/>
          <ac:graphicFrameMkLst>
            <pc:docMk/>
            <pc:sldMk cId="2225179485" sldId="265"/>
            <ac:graphicFrameMk id="5" creationId="{26362FEB-9ADB-4760-01E2-539F5FEDBE5E}"/>
          </ac:graphicFrameMkLst>
        </pc:graphicFrameChg>
        <pc:graphicFrameChg chg="add mod modGraphic">
          <ac:chgData name="Roberto Giordano" userId="722742302e06929c" providerId="LiveId" clId="{76B2EC50-6D24-1E4C-B73D-351FC56E78E6}" dt="2023-01-26T07:54:41.318" v="2060"/>
          <ac:graphicFrameMkLst>
            <pc:docMk/>
            <pc:sldMk cId="2225179485" sldId="265"/>
            <ac:graphicFrameMk id="6" creationId="{27CB7585-FA07-6BFA-76FD-7F1521C3AB86}"/>
          </ac:graphicFrameMkLst>
        </pc:graphicFrameChg>
        <pc:graphicFrameChg chg="add del mod">
          <ac:chgData name="Roberto Giordano" userId="722742302e06929c" providerId="LiveId" clId="{76B2EC50-6D24-1E4C-B73D-351FC56E78E6}" dt="2023-01-26T07:49:29.253" v="1991" actId="12084"/>
          <ac:graphicFrameMkLst>
            <pc:docMk/>
            <pc:sldMk cId="2225179485" sldId="265"/>
            <ac:graphicFrameMk id="7" creationId="{D7058F20-9352-4560-901C-C2618A3739E9}"/>
          </ac:graphicFrameMkLst>
        </pc:graphicFrameChg>
        <pc:graphicFrameChg chg="add del mod">
          <ac:chgData name="Roberto Giordano" userId="722742302e06929c" providerId="LiveId" clId="{76B2EC50-6D24-1E4C-B73D-351FC56E78E6}" dt="2023-01-26T07:49:37.721" v="1993" actId="12084"/>
          <ac:graphicFrameMkLst>
            <pc:docMk/>
            <pc:sldMk cId="2225179485" sldId="265"/>
            <ac:graphicFrameMk id="8" creationId="{AE65E597-BB58-8951-8320-B5BA22E02FCC}"/>
          </ac:graphicFrameMkLst>
        </pc:graphicFrameChg>
        <pc:graphicFrameChg chg="add del mod">
          <ac:chgData name="Roberto Giordano" userId="722742302e06929c" providerId="LiveId" clId="{76B2EC50-6D24-1E4C-B73D-351FC56E78E6}" dt="2023-01-26T07:49:59.445" v="2004" actId="12084"/>
          <ac:graphicFrameMkLst>
            <pc:docMk/>
            <pc:sldMk cId="2225179485" sldId="265"/>
            <ac:graphicFrameMk id="9" creationId="{1AE5CF31-8857-3C6B-B094-50B1C6E69B3C}"/>
          </ac:graphicFrameMkLst>
        </pc:graphicFrameChg>
        <pc:picChg chg="add mod">
          <ac:chgData name="Roberto Giordano" userId="722742302e06929c" providerId="LiveId" clId="{76B2EC50-6D24-1E4C-B73D-351FC56E78E6}" dt="2023-01-26T07:55:38.585" v="2073" actId="29295"/>
          <ac:picMkLst>
            <pc:docMk/>
            <pc:sldMk cId="2225179485" sldId="265"/>
            <ac:picMk id="12" creationId="{C0B79048-51E0-887E-3BB7-B3F5DC16C68D}"/>
          </ac:picMkLst>
        </pc:picChg>
      </pc:sldChg>
      <pc:sldChg chg="addSp delSp modSp new mod setBg">
        <pc:chgData name="Roberto Giordano" userId="722742302e06929c" providerId="LiveId" clId="{76B2EC50-6D24-1E4C-B73D-351FC56E78E6}" dt="2023-01-26T11:16:06.877" v="2276" actId="1076"/>
        <pc:sldMkLst>
          <pc:docMk/>
          <pc:sldMk cId="2267094127" sldId="266"/>
        </pc:sldMkLst>
        <pc:spChg chg="mod">
          <ac:chgData name="Roberto Giordano" userId="722742302e06929c" providerId="LiveId" clId="{76B2EC50-6D24-1E4C-B73D-351FC56E78E6}" dt="2023-01-26T08:06:54.546" v="2138" actId="122"/>
          <ac:spMkLst>
            <pc:docMk/>
            <pc:sldMk cId="2267094127" sldId="266"/>
            <ac:spMk id="2" creationId="{0830DB52-7F25-B626-0368-CBADE1BABE74}"/>
          </ac:spMkLst>
        </pc:spChg>
        <pc:spChg chg="del mod">
          <ac:chgData name="Roberto Giordano" userId="722742302e06929c" providerId="LiveId" clId="{76B2EC50-6D24-1E4C-B73D-351FC56E78E6}" dt="2023-01-26T08:03:42.207" v="2116" actId="26606"/>
          <ac:spMkLst>
            <pc:docMk/>
            <pc:sldMk cId="2267094127" sldId="266"/>
            <ac:spMk id="3" creationId="{DD719A97-013A-4D08-B89D-64FCED785F9A}"/>
          </ac:spMkLst>
        </pc:spChg>
        <pc:spChg chg="add mod">
          <ac:chgData name="Roberto Giordano" userId="722742302e06929c" providerId="LiveId" clId="{76B2EC50-6D24-1E4C-B73D-351FC56E78E6}" dt="2023-01-26T11:14:46.238" v="2259" actId="207"/>
          <ac:spMkLst>
            <pc:docMk/>
            <pc:sldMk cId="2267094127" sldId="266"/>
            <ac:spMk id="4" creationId="{E3201F6A-2C61-9EA6-C61C-F16A15A97FEB}"/>
          </ac:spMkLst>
        </pc:spChg>
        <pc:spChg chg="add mod">
          <ac:chgData name="Roberto Giordano" userId="722742302e06929c" providerId="LiveId" clId="{76B2EC50-6D24-1E4C-B73D-351FC56E78E6}" dt="2023-01-26T11:14:52.561" v="2261" actId="403"/>
          <ac:spMkLst>
            <pc:docMk/>
            <pc:sldMk cId="2267094127" sldId="266"/>
            <ac:spMk id="5" creationId="{C0511DC0-4D05-7C79-C1E1-68613721811B}"/>
          </ac:spMkLst>
        </pc:spChg>
        <pc:grpChg chg="add mod">
          <ac:chgData name="Roberto Giordano" userId="722742302e06929c" providerId="LiveId" clId="{76B2EC50-6D24-1E4C-B73D-351FC56E78E6}" dt="2023-01-26T11:16:06.877" v="2276" actId="1076"/>
          <ac:grpSpMkLst>
            <pc:docMk/>
            <pc:sldMk cId="2267094127" sldId="266"/>
            <ac:grpSpMk id="3" creationId="{959746D6-AE21-E677-537E-05D8348BF1D1}"/>
          </ac:grpSpMkLst>
        </pc:grpChg>
        <pc:graphicFrameChg chg="add mod modGraphic">
          <ac:chgData name="Roberto Giordano" userId="722742302e06929c" providerId="LiveId" clId="{76B2EC50-6D24-1E4C-B73D-351FC56E78E6}" dt="2023-01-26T11:15:57.461" v="2275"/>
          <ac:graphicFrameMkLst>
            <pc:docMk/>
            <pc:sldMk cId="2267094127" sldId="266"/>
            <ac:graphicFrameMk id="7" creationId="{5FC4B408-0B1D-B7D2-68AA-9E0404FF3351}"/>
          </ac:graphicFrameMkLst>
        </pc:graphicFrameChg>
        <pc:picChg chg="add del">
          <ac:chgData name="Roberto Giordano" userId="722742302e06929c" providerId="LiveId" clId="{76B2EC50-6D24-1E4C-B73D-351FC56E78E6}" dt="2023-01-26T08:06:32.577" v="2132" actId="478"/>
          <ac:picMkLst>
            <pc:docMk/>
            <pc:sldMk cId="2267094127" sldId="266"/>
            <ac:picMk id="5" creationId="{D17486FC-58E7-254B-E30D-C9B8CD837A5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9B1C05-B1AD-4B90-87EA-15644D0BAF2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E341210-FDCC-408D-92A0-5AC4E4F82A63}">
      <dgm:prSet/>
      <dgm:spPr/>
      <dgm:t>
        <a:bodyPr/>
        <a:lstStyle/>
        <a:p>
          <a:pPr>
            <a:lnSpc>
              <a:spcPct val="100000"/>
            </a:lnSpc>
          </a:pPr>
          <a:r>
            <a:rPr lang="it-IT" b="0" i="0"/>
            <a:t>Our system offers a simple and automated way to take care of plants. </a:t>
          </a:r>
          <a:endParaRPr lang="en-US"/>
        </a:p>
      </dgm:t>
    </dgm:pt>
    <dgm:pt modelId="{11B0234E-F70F-45BB-BDBC-67418649F953}" type="parTrans" cxnId="{EB367E08-AEE4-4894-8289-4B11BA2F4DB2}">
      <dgm:prSet/>
      <dgm:spPr/>
      <dgm:t>
        <a:bodyPr/>
        <a:lstStyle/>
        <a:p>
          <a:endParaRPr lang="en-US"/>
        </a:p>
      </dgm:t>
    </dgm:pt>
    <dgm:pt modelId="{E025CA78-3F5C-4ACE-8F77-4FBBF8CC1961}" type="sibTrans" cxnId="{EB367E08-AEE4-4894-8289-4B11BA2F4DB2}">
      <dgm:prSet/>
      <dgm:spPr/>
      <dgm:t>
        <a:bodyPr/>
        <a:lstStyle/>
        <a:p>
          <a:pPr>
            <a:lnSpc>
              <a:spcPct val="100000"/>
            </a:lnSpc>
          </a:pPr>
          <a:endParaRPr lang="en-US"/>
        </a:p>
      </dgm:t>
    </dgm:pt>
    <dgm:pt modelId="{86267230-D616-4F22-BA07-3D1C58E926AD}">
      <dgm:prSet/>
      <dgm:spPr/>
      <dgm:t>
        <a:bodyPr/>
        <a:lstStyle/>
        <a:p>
          <a:pPr>
            <a:lnSpc>
              <a:spcPct val="100000"/>
            </a:lnSpc>
          </a:pPr>
          <a:r>
            <a:rPr lang="it-IT" b="0" i="0"/>
            <a:t>It allows to track watering needs even when you're away from home. </a:t>
          </a:r>
          <a:endParaRPr lang="en-US"/>
        </a:p>
      </dgm:t>
    </dgm:pt>
    <dgm:pt modelId="{B2CA92BC-178C-4197-AC23-0A8AACB77317}" type="parTrans" cxnId="{A39F1259-122A-470A-9996-2FCF8308DA3A}">
      <dgm:prSet/>
      <dgm:spPr/>
      <dgm:t>
        <a:bodyPr/>
        <a:lstStyle/>
        <a:p>
          <a:endParaRPr lang="en-US"/>
        </a:p>
      </dgm:t>
    </dgm:pt>
    <dgm:pt modelId="{8155EEB3-C0ED-46C9-BC2B-66C20E8F941F}" type="sibTrans" cxnId="{A39F1259-122A-470A-9996-2FCF8308DA3A}">
      <dgm:prSet/>
      <dgm:spPr/>
      <dgm:t>
        <a:bodyPr/>
        <a:lstStyle/>
        <a:p>
          <a:pPr>
            <a:lnSpc>
              <a:spcPct val="100000"/>
            </a:lnSpc>
          </a:pPr>
          <a:endParaRPr lang="en-US"/>
        </a:p>
      </dgm:t>
    </dgm:pt>
    <dgm:pt modelId="{3C84AC0E-AC0F-4E63-935F-321F2ECDBB14}">
      <dgm:prSet/>
      <dgm:spPr/>
      <dgm:t>
        <a:bodyPr/>
        <a:lstStyle/>
        <a:p>
          <a:pPr>
            <a:lnSpc>
              <a:spcPct val="100000"/>
            </a:lnSpc>
          </a:pPr>
          <a:r>
            <a:rPr lang="it-IT" b="0" i="0"/>
            <a:t>Our system alerts you when it's time to water the plants. </a:t>
          </a:r>
          <a:endParaRPr lang="en-US" dirty="0"/>
        </a:p>
      </dgm:t>
    </dgm:pt>
    <dgm:pt modelId="{EC2BCA77-BF44-4495-B1D5-779D9A544313}" type="parTrans" cxnId="{03D5ED89-B588-48B2-93F1-A7AE442745FB}">
      <dgm:prSet/>
      <dgm:spPr/>
      <dgm:t>
        <a:bodyPr/>
        <a:lstStyle/>
        <a:p>
          <a:endParaRPr lang="en-US"/>
        </a:p>
      </dgm:t>
    </dgm:pt>
    <dgm:pt modelId="{4B0E8633-2DC9-45FA-83B1-3370CF46E4E6}" type="sibTrans" cxnId="{03D5ED89-B588-48B2-93F1-A7AE442745FB}">
      <dgm:prSet/>
      <dgm:spPr/>
      <dgm:t>
        <a:bodyPr/>
        <a:lstStyle/>
        <a:p>
          <a:pPr>
            <a:lnSpc>
              <a:spcPct val="100000"/>
            </a:lnSpc>
          </a:pPr>
          <a:endParaRPr lang="en-US"/>
        </a:p>
      </dgm:t>
    </dgm:pt>
    <dgm:pt modelId="{03CF0CDB-17E8-468F-980A-BD0F439F6784}">
      <dgm:prSet/>
      <dgm:spPr/>
      <dgm:t>
        <a:bodyPr/>
        <a:lstStyle/>
        <a:p>
          <a:pPr>
            <a:lnSpc>
              <a:spcPct val="100000"/>
            </a:lnSpc>
          </a:pPr>
          <a:r>
            <a:rPr lang="it-IT" b="0" i="0" dirty="0" err="1"/>
            <a:t>Allows</a:t>
          </a:r>
          <a:r>
            <a:rPr lang="it-IT" b="0" i="0" dirty="0"/>
            <a:t> to </a:t>
          </a:r>
          <a:r>
            <a:rPr lang="it-IT" b="0" i="0" dirty="0" err="1"/>
            <a:t>enjoy</a:t>
          </a:r>
          <a:r>
            <a:rPr lang="it-IT" b="0" i="0" dirty="0"/>
            <a:t> the beauty and benefits of </a:t>
          </a:r>
          <a:r>
            <a:rPr lang="it-IT" b="0" i="0" dirty="0" err="1"/>
            <a:t>having</a:t>
          </a:r>
          <a:r>
            <a:rPr lang="it-IT" b="0" i="0" dirty="0"/>
            <a:t> </a:t>
          </a:r>
          <a:r>
            <a:rPr lang="it-IT" b="0" i="0" dirty="0" err="1"/>
            <a:t>plants</a:t>
          </a:r>
          <a:r>
            <a:rPr lang="it-IT" b="0" i="0" dirty="0"/>
            <a:t> in the home </a:t>
          </a:r>
          <a:r>
            <a:rPr lang="it-IT" b="0" i="0" dirty="0" err="1"/>
            <a:t>without</a:t>
          </a:r>
          <a:r>
            <a:rPr lang="it-IT" b="0" i="0" dirty="0"/>
            <a:t> </a:t>
          </a:r>
          <a:r>
            <a:rPr lang="it-IT" b="0" i="0" dirty="0" err="1"/>
            <a:t>any</a:t>
          </a:r>
          <a:r>
            <a:rPr lang="it-IT" b="0" i="0" dirty="0"/>
            <a:t> </a:t>
          </a:r>
          <a:r>
            <a:rPr lang="it-IT" b="0" i="0" dirty="0" err="1"/>
            <a:t>hassle</a:t>
          </a:r>
          <a:r>
            <a:rPr lang="it-IT" b="0" i="0" dirty="0"/>
            <a:t>.</a:t>
          </a:r>
          <a:endParaRPr lang="en-US" dirty="0"/>
        </a:p>
      </dgm:t>
    </dgm:pt>
    <dgm:pt modelId="{F78B2BF5-7DC1-469A-AEE3-9FEBA5195123}" type="parTrans" cxnId="{BEE55465-EF8D-40AC-A70D-8509CF459E29}">
      <dgm:prSet/>
      <dgm:spPr/>
      <dgm:t>
        <a:bodyPr/>
        <a:lstStyle/>
        <a:p>
          <a:endParaRPr lang="en-US"/>
        </a:p>
      </dgm:t>
    </dgm:pt>
    <dgm:pt modelId="{C6AD83F1-2FFA-4B79-BEE9-66D7D72646A5}" type="sibTrans" cxnId="{BEE55465-EF8D-40AC-A70D-8509CF459E29}">
      <dgm:prSet/>
      <dgm:spPr/>
      <dgm:t>
        <a:bodyPr/>
        <a:lstStyle/>
        <a:p>
          <a:endParaRPr lang="en-US"/>
        </a:p>
      </dgm:t>
    </dgm:pt>
    <dgm:pt modelId="{DF676981-51F2-C84B-B508-701563889F66}">
      <dgm:prSet/>
      <dgm:spPr/>
      <dgm:t>
        <a:bodyPr/>
        <a:lstStyle/>
        <a:p>
          <a:pPr>
            <a:lnSpc>
              <a:spcPct val="100000"/>
            </a:lnSpc>
          </a:pPr>
          <a:r>
            <a:rPr lang="it-IT" b="0" i="0" dirty="0" err="1"/>
            <a:t>It</a:t>
          </a:r>
          <a:r>
            <a:rPr lang="it-IT" b="0" i="0" dirty="0"/>
            <a:t> makes </a:t>
          </a:r>
          <a:r>
            <a:rPr lang="it-IT" b="0" i="0" dirty="0" err="1"/>
            <a:t>taking</a:t>
          </a:r>
          <a:r>
            <a:rPr lang="it-IT" b="0" i="0" dirty="0"/>
            <a:t> care of </a:t>
          </a:r>
          <a:r>
            <a:rPr lang="it-IT" b="0" i="0" dirty="0" err="1"/>
            <a:t>plants</a:t>
          </a:r>
          <a:r>
            <a:rPr lang="it-IT" b="0" i="0" dirty="0"/>
            <a:t> </a:t>
          </a:r>
          <a:r>
            <a:rPr lang="it-IT" b="0" i="0" dirty="0" err="1"/>
            <a:t>effortless</a:t>
          </a:r>
          <a:r>
            <a:rPr lang="it-IT" b="0" i="0" dirty="0"/>
            <a:t> and stress-free. </a:t>
          </a:r>
          <a:endParaRPr lang="en-US" dirty="0"/>
        </a:p>
      </dgm:t>
    </dgm:pt>
    <dgm:pt modelId="{4DCF3161-771E-BF4D-A4A6-28A007F19AAF}" type="parTrans" cxnId="{C1A9AB96-6CFF-034E-8D3D-B81E9D1DE0F6}">
      <dgm:prSet/>
      <dgm:spPr/>
      <dgm:t>
        <a:bodyPr/>
        <a:lstStyle/>
        <a:p>
          <a:endParaRPr lang="it-IT"/>
        </a:p>
      </dgm:t>
    </dgm:pt>
    <dgm:pt modelId="{27076F03-B4C5-764E-83D4-DC4F7327D66B}" type="sibTrans" cxnId="{C1A9AB96-6CFF-034E-8D3D-B81E9D1DE0F6}">
      <dgm:prSet/>
      <dgm:spPr/>
      <dgm:t>
        <a:bodyPr/>
        <a:lstStyle/>
        <a:p>
          <a:pPr>
            <a:lnSpc>
              <a:spcPct val="100000"/>
            </a:lnSpc>
          </a:pPr>
          <a:endParaRPr lang="it-IT"/>
        </a:p>
      </dgm:t>
    </dgm:pt>
    <dgm:pt modelId="{E38A2FD8-C6EF-439F-BF42-454253912C3E}" type="pres">
      <dgm:prSet presAssocID="{FC9B1C05-B1AD-4B90-87EA-15644D0BAF2F}" presName="root" presStyleCnt="0">
        <dgm:presLayoutVars>
          <dgm:dir/>
          <dgm:resizeHandles val="exact"/>
        </dgm:presLayoutVars>
      </dgm:prSet>
      <dgm:spPr/>
    </dgm:pt>
    <dgm:pt modelId="{8D45B998-F0AB-4D5D-BB4E-914FD25502CC}" type="pres">
      <dgm:prSet presAssocID="{FC9B1C05-B1AD-4B90-87EA-15644D0BAF2F}" presName="container" presStyleCnt="0">
        <dgm:presLayoutVars>
          <dgm:dir/>
          <dgm:resizeHandles val="exact"/>
        </dgm:presLayoutVars>
      </dgm:prSet>
      <dgm:spPr/>
    </dgm:pt>
    <dgm:pt modelId="{BE625139-097D-48F8-B3FE-6B0A0C78388B}" type="pres">
      <dgm:prSet presAssocID="{7E341210-FDCC-408D-92A0-5AC4E4F82A63}" presName="compNode" presStyleCnt="0"/>
      <dgm:spPr/>
    </dgm:pt>
    <dgm:pt modelId="{3885ABB5-6655-4D6A-84E2-B238843B1241}" type="pres">
      <dgm:prSet presAssocID="{7E341210-FDCC-408D-92A0-5AC4E4F82A63}" presName="iconBgRect" presStyleLbl="bgShp" presStyleIdx="0" presStyleCnt="5"/>
      <dgm:spPr/>
    </dgm:pt>
    <dgm:pt modelId="{5703A0BD-44BB-47AC-ACC0-E62F16968862}" type="pres">
      <dgm:prSet presAssocID="{7E341210-FDCC-408D-92A0-5AC4E4F82A6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arfalla"/>
        </a:ext>
      </dgm:extLst>
    </dgm:pt>
    <dgm:pt modelId="{1E711C16-9EAC-4EA3-ACD6-67F5E88BADA9}" type="pres">
      <dgm:prSet presAssocID="{7E341210-FDCC-408D-92A0-5AC4E4F82A63}" presName="spaceRect" presStyleCnt="0"/>
      <dgm:spPr/>
    </dgm:pt>
    <dgm:pt modelId="{EBFFAACA-6BD7-4E2A-8463-BCBCDD3006AD}" type="pres">
      <dgm:prSet presAssocID="{7E341210-FDCC-408D-92A0-5AC4E4F82A63}" presName="textRect" presStyleLbl="revTx" presStyleIdx="0" presStyleCnt="5">
        <dgm:presLayoutVars>
          <dgm:chMax val="1"/>
          <dgm:chPref val="1"/>
        </dgm:presLayoutVars>
      </dgm:prSet>
      <dgm:spPr/>
    </dgm:pt>
    <dgm:pt modelId="{F64F0DD7-EE3A-4781-9087-D67B1A89AB31}" type="pres">
      <dgm:prSet presAssocID="{E025CA78-3F5C-4ACE-8F77-4FBBF8CC1961}" presName="sibTrans" presStyleLbl="sibTrans2D1" presStyleIdx="0" presStyleCnt="0"/>
      <dgm:spPr/>
    </dgm:pt>
    <dgm:pt modelId="{2C8569C1-5DFD-4270-87C5-F7FF687C95B0}" type="pres">
      <dgm:prSet presAssocID="{86267230-D616-4F22-BA07-3D1C58E926AD}" presName="compNode" presStyleCnt="0"/>
      <dgm:spPr/>
    </dgm:pt>
    <dgm:pt modelId="{BE37B095-AC1A-4181-96CE-CFE3F6993962}" type="pres">
      <dgm:prSet presAssocID="{86267230-D616-4F22-BA07-3D1C58E926AD}" presName="iconBgRect" presStyleLbl="bgShp" presStyleIdx="1" presStyleCnt="5"/>
      <dgm:spPr/>
    </dgm:pt>
    <dgm:pt modelId="{592E03F2-2CD3-4206-8683-D257EF69D619}" type="pres">
      <dgm:prSet presAssocID="{86267230-D616-4F22-BA07-3D1C58E926A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tering pot"/>
        </a:ext>
      </dgm:extLst>
    </dgm:pt>
    <dgm:pt modelId="{52A41D6A-52BA-4798-A8BD-AE6C46FB0069}" type="pres">
      <dgm:prSet presAssocID="{86267230-D616-4F22-BA07-3D1C58E926AD}" presName="spaceRect" presStyleCnt="0"/>
      <dgm:spPr/>
    </dgm:pt>
    <dgm:pt modelId="{77BC60B8-B789-4F73-B0AB-E4F423AF08DE}" type="pres">
      <dgm:prSet presAssocID="{86267230-D616-4F22-BA07-3D1C58E926AD}" presName="textRect" presStyleLbl="revTx" presStyleIdx="1" presStyleCnt="5">
        <dgm:presLayoutVars>
          <dgm:chMax val="1"/>
          <dgm:chPref val="1"/>
        </dgm:presLayoutVars>
      </dgm:prSet>
      <dgm:spPr/>
    </dgm:pt>
    <dgm:pt modelId="{4DD14E65-49A4-4EC3-B7B6-32C03B6595DC}" type="pres">
      <dgm:prSet presAssocID="{8155EEB3-C0ED-46C9-BC2B-66C20E8F941F}" presName="sibTrans" presStyleLbl="sibTrans2D1" presStyleIdx="0" presStyleCnt="0"/>
      <dgm:spPr/>
    </dgm:pt>
    <dgm:pt modelId="{861F9923-8896-4FE3-9E7B-34DA721461BA}" type="pres">
      <dgm:prSet presAssocID="{3C84AC0E-AC0F-4E63-935F-321F2ECDBB14}" presName="compNode" presStyleCnt="0"/>
      <dgm:spPr/>
    </dgm:pt>
    <dgm:pt modelId="{E0972D27-4FBB-4E7B-98C7-DA5CF2A9163E}" type="pres">
      <dgm:prSet presAssocID="{3C84AC0E-AC0F-4E63-935F-321F2ECDBB14}" presName="iconBgRect" presStyleLbl="bgShp" presStyleIdx="2" presStyleCnt="5"/>
      <dgm:spPr/>
    </dgm:pt>
    <dgm:pt modelId="{62EDEFCB-3D7E-4F22-B2F9-7C720FF3EABC}" type="pres">
      <dgm:prSet presAssocID="{3C84AC0E-AC0F-4E63-935F-321F2ECDBB1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cculento"/>
        </a:ext>
      </dgm:extLst>
    </dgm:pt>
    <dgm:pt modelId="{BCCA0A47-AF19-41FF-AB98-B6FE1C639100}" type="pres">
      <dgm:prSet presAssocID="{3C84AC0E-AC0F-4E63-935F-321F2ECDBB14}" presName="spaceRect" presStyleCnt="0"/>
      <dgm:spPr/>
    </dgm:pt>
    <dgm:pt modelId="{20395A0B-A16F-4FF8-980B-BA360D42DD7F}" type="pres">
      <dgm:prSet presAssocID="{3C84AC0E-AC0F-4E63-935F-321F2ECDBB14}" presName="textRect" presStyleLbl="revTx" presStyleIdx="2" presStyleCnt="5">
        <dgm:presLayoutVars>
          <dgm:chMax val="1"/>
          <dgm:chPref val="1"/>
        </dgm:presLayoutVars>
      </dgm:prSet>
      <dgm:spPr/>
    </dgm:pt>
    <dgm:pt modelId="{C85F807F-BC38-42D5-BFF9-C1BFC2D998E8}" type="pres">
      <dgm:prSet presAssocID="{4B0E8633-2DC9-45FA-83B1-3370CF46E4E6}" presName="sibTrans" presStyleLbl="sibTrans2D1" presStyleIdx="0" presStyleCnt="0"/>
      <dgm:spPr/>
    </dgm:pt>
    <dgm:pt modelId="{9A3026FB-8C37-3B45-97EB-9A46620335D2}" type="pres">
      <dgm:prSet presAssocID="{DF676981-51F2-C84B-B508-701563889F66}" presName="compNode" presStyleCnt="0"/>
      <dgm:spPr/>
    </dgm:pt>
    <dgm:pt modelId="{45A31EC3-D1BC-3F41-B671-EC713ED00989}" type="pres">
      <dgm:prSet presAssocID="{DF676981-51F2-C84B-B508-701563889F66}" presName="iconBgRect" presStyleLbl="bgShp" presStyleIdx="3" presStyleCnt="5"/>
      <dgm:spPr/>
    </dgm:pt>
    <dgm:pt modelId="{E84C4019-8A7D-7849-B2F8-44D76DC9AC92}" type="pres">
      <dgm:prSet presAssocID="{DF676981-51F2-C84B-B508-701563889F66}"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t="-7000" b="-7000"/>
          </a:stretch>
        </a:blipFill>
      </dgm:spPr>
    </dgm:pt>
    <dgm:pt modelId="{048837A3-1315-D645-A230-CF95892F6D51}" type="pres">
      <dgm:prSet presAssocID="{DF676981-51F2-C84B-B508-701563889F66}" presName="spaceRect" presStyleCnt="0"/>
      <dgm:spPr/>
    </dgm:pt>
    <dgm:pt modelId="{5A37CBDE-2979-2C4F-B6C8-B8BF272350E7}" type="pres">
      <dgm:prSet presAssocID="{DF676981-51F2-C84B-B508-701563889F66}" presName="textRect" presStyleLbl="revTx" presStyleIdx="3" presStyleCnt="5">
        <dgm:presLayoutVars>
          <dgm:chMax val="1"/>
          <dgm:chPref val="1"/>
        </dgm:presLayoutVars>
      </dgm:prSet>
      <dgm:spPr/>
    </dgm:pt>
    <dgm:pt modelId="{D39B88CA-348B-F44F-BB59-C96D030DA7A2}" type="pres">
      <dgm:prSet presAssocID="{27076F03-B4C5-764E-83D4-DC4F7327D66B}" presName="sibTrans" presStyleLbl="sibTrans2D1" presStyleIdx="0" presStyleCnt="0"/>
      <dgm:spPr/>
    </dgm:pt>
    <dgm:pt modelId="{5F1BD039-64B2-46E1-8790-162D90915BD7}" type="pres">
      <dgm:prSet presAssocID="{03CF0CDB-17E8-468F-980A-BD0F439F6784}" presName="compNode" presStyleCnt="0"/>
      <dgm:spPr/>
    </dgm:pt>
    <dgm:pt modelId="{1BEE4909-EC8E-4890-91A6-BF5D42C3B794}" type="pres">
      <dgm:prSet presAssocID="{03CF0CDB-17E8-468F-980A-BD0F439F6784}" presName="iconBgRect" presStyleLbl="bgShp" presStyleIdx="4" presStyleCnt="5"/>
      <dgm:spPr/>
    </dgm:pt>
    <dgm:pt modelId="{A59A156D-2AAC-4F24-9482-33A517E187FC}" type="pres">
      <dgm:prSet presAssocID="{03CF0CDB-17E8-468F-980A-BD0F439F678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iore"/>
        </a:ext>
      </dgm:extLst>
    </dgm:pt>
    <dgm:pt modelId="{EC60CF6D-4960-4FF6-975D-A1266C96F681}" type="pres">
      <dgm:prSet presAssocID="{03CF0CDB-17E8-468F-980A-BD0F439F6784}" presName="spaceRect" presStyleCnt="0"/>
      <dgm:spPr/>
    </dgm:pt>
    <dgm:pt modelId="{D7F9C311-2C16-4A79-A02F-3D8A37377B49}" type="pres">
      <dgm:prSet presAssocID="{03CF0CDB-17E8-468F-980A-BD0F439F6784}" presName="textRect" presStyleLbl="revTx" presStyleIdx="4" presStyleCnt="5">
        <dgm:presLayoutVars>
          <dgm:chMax val="1"/>
          <dgm:chPref val="1"/>
        </dgm:presLayoutVars>
      </dgm:prSet>
      <dgm:spPr/>
    </dgm:pt>
  </dgm:ptLst>
  <dgm:cxnLst>
    <dgm:cxn modelId="{EB367E08-AEE4-4894-8289-4B11BA2F4DB2}" srcId="{FC9B1C05-B1AD-4B90-87EA-15644D0BAF2F}" destId="{7E341210-FDCC-408D-92A0-5AC4E4F82A63}" srcOrd="0" destOrd="0" parTransId="{11B0234E-F70F-45BB-BDBC-67418649F953}" sibTransId="{E025CA78-3F5C-4ACE-8F77-4FBBF8CC1961}"/>
    <dgm:cxn modelId="{D1C04B34-7C03-A74E-BED1-0CB809CF01D5}" type="presOf" srcId="{7E341210-FDCC-408D-92A0-5AC4E4F82A63}" destId="{EBFFAACA-6BD7-4E2A-8463-BCBCDD3006AD}" srcOrd="0" destOrd="0" presId="urn:microsoft.com/office/officeart/2018/2/layout/IconCircleList"/>
    <dgm:cxn modelId="{21930A36-6F99-3F46-AE6A-67F8B2B0D018}" type="presOf" srcId="{4B0E8633-2DC9-45FA-83B1-3370CF46E4E6}" destId="{C85F807F-BC38-42D5-BFF9-C1BFC2D998E8}" srcOrd="0" destOrd="0" presId="urn:microsoft.com/office/officeart/2018/2/layout/IconCircleList"/>
    <dgm:cxn modelId="{3715733A-D411-5C41-9FDF-1BDF8E869CCA}" type="presOf" srcId="{E025CA78-3F5C-4ACE-8F77-4FBBF8CC1961}" destId="{F64F0DD7-EE3A-4781-9087-D67B1A89AB31}" srcOrd="0" destOrd="0" presId="urn:microsoft.com/office/officeart/2018/2/layout/IconCircleList"/>
    <dgm:cxn modelId="{52B4D152-0E84-664A-9D37-25B61CFE5ED9}" type="presOf" srcId="{86267230-D616-4F22-BA07-3D1C58E926AD}" destId="{77BC60B8-B789-4F73-B0AB-E4F423AF08DE}" srcOrd="0" destOrd="0" presId="urn:microsoft.com/office/officeart/2018/2/layout/IconCircleList"/>
    <dgm:cxn modelId="{A39F1259-122A-470A-9996-2FCF8308DA3A}" srcId="{FC9B1C05-B1AD-4B90-87EA-15644D0BAF2F}" destId="{86267230-D616-4F22-BA07-3D1C58E926AD}" srcOrd="1" destOrd="0" parTransId="{B2CA92BC-178C-4197-AC23-0A8AACB77317}" sibTransId="{8155EEB3-C0ED-46C9-BC2B-66C20E8F941F}"/>
    <dgm:cxn modelId="{0A3F1760-1DA4-3C4F-B1E3-9DCD2F50B76C}" type="presOf" srcId="{FC9B1C05-B1AD-4B90-87EA-15644D0BAF2F}" destId="{E38A2FD8-C6EF-439F-BF42-454253912C3E}" srcOrd="0" destOrd="0" presId="urn:microsoft.com/office/officeart/2018/2/layout/IconCircleList"/>
    <dgm:cxn modelId="{BEE55465-EF8D-40AC-A70D-8509CF459E29}" srcId="{FC9B1C05-B1AD-4B90-87EA-15644D0BAF2F}" destId="{03CF0CDB-17E8-468F-980A-BD0F439F6784}" srcOrd="4" destOrd="0" parTransId="{F78B2BF5-7DC1-469A-AEE3-9FEBA5195123}" sibTransId="{C6AD83F1-2FFA-4B79-BEE9-66D7D72646A5}"/>
    <dgm:cxn modelId="{6BB1D881-51BD-9645-89CD-19B51F617FA6}" type="presOf" srcId="{DF676981-51F2-C84B-B508-701563889F66}" destId="{5A37CBDE-2979-2C4F-B6C8-B8BF272350E7}" srcOrd="0" destOrd="0" presId="urn:microsoft.com/office/officeart/2018/2/layout/IconCircleList"/>
    <dgm:cxn modelId="{03D5ED89-B588-48B2-93F1-A7AE442745FB}" srcId="{FC9B1C05-B1AD-4B90-87EA-15644D0BAF2F}" destId="{3C84AC0E-AC0F-4E63-935F-321F2ECDBB14}" srcOrd="2" destOrd="0" parTransId="{EC2BCA77-BF44-4495-B1D5-779D9A544313}" sibTransId="{4B0E8633-2DC9-45FA-83B1-3370CF46E4E6}"/>
    <dgm:cxn modelId="{2F2C698D-5C0E-0340-B351-0FC10A671D6E}" type="presOf" srcId="{8155EEB3-C0ED-46C9-BC2B-66C20E8F941F}" destId="{4DD14E65-49A4-4EC3-B7B6-32C03B6595DC}" srcOrd="0" destOrd="0" presId="urn:microsoft.com/office/officeart/2018/2/layout/IconCircleList"/>
    <dgm:cxn modelId="{C1A9AB96-6CFF-034E-8D3D-B81E9D1DE0F6}" srcId="{FC9B1C05-B1AD-4B90-87EA-15644D0BAF2F}" destId="{DF676981-51F2-C84B-B508-701563889F66}" srcOrd="3" destOrd="0" parTransId="{4DCF3161-771E-BF4D-A4A6-28A007F19AAF}" sibTransId="{27076F03-B4C5-764E-83D4-DC4F7327D66B}"/>
    <dgm:cxn modelId="{8E5498A1-0094-814F-AE95-324B5B16EB0D}" type="presOf" srcId="{27076F03-B4C5-764E-83D4-DC4F7327D66B}" destId="{D39B88CA-348B-F44F-BB59-C96D030DA7A2}" srcOrd="0" destOrd="0" presId="urn:microsoft.com/office/officeart/2018/2/layout/IconCircleList"/>
    <dgm:cxn modelId="{A17DE3CD-D6C7-C647-BCED-B8751DB5893E}" type="presOf" srcId="{03CF0CDB-17E8-468F-980A-BD0F439F6784}" destId="{D7F9C311-2C16-4A79-A02F-3D8A37377B49}" srcOrd="0" destOrd="0" presId="urn:microsoft.com/office/officeart/2018/2/layout/IconCircleList"/>
    <dgm:cxn modelId="{8840C5F7-0473-E74A-9DA5-B10C6176C714}" type="presOf" srcId="{3C84AC0E-AC0F-4E63-935F-321F2ECDBB14}" destId="{20395A0B-A16F-4FF8-980B-BA360D42DD7F}" srcOrd="0" destOrd="0" presId="urn:microsoft.com/office/officeart/2018/2/layout/IconCircleList"/>
    <dgm:cxn modelId="{9F09EF52-C028-6F49-B4AE-F76E8D6A5FBF}" type="presParOf" srcId="{E38A2FD8-C6EF-439F-BF42-454253912C3E}" destId="{8D45B998-F0AB-4D5D-BB4E-914FD25502CC}" srcOrd="0" destOrd="0" presId="urn:microsoft.com/office/officeart/2018/2/layout/IconCircleList"/>
    <dgm:cxn modelId="{21348EA5-23AF-6B44-BAA2-943D052311BA}" type="presParOf" srcId="{8D45B998-F0AB-4D5D-BB4E-914FD25502CC}" destId="{BE625139-097D-48F8-B3FE-6B0A0C78388B}" srcOrd="0" destOrd="0" presId="urn:microsoft.com/office/officeart/2018/2/layout/IconCircleList"/>
    <dgm:cxn modelId="{7A3CAF82-6C2E-F44C-9D9B-38A5DA5B3667}" type="presParOf" srcId="{BE625139-097D-48F8-B3FE-6B0A0C78388B}" destId="{3885ABB5-6655-4D6A-84E2-B238843B1241}" srcOrd="0" destOrd="0" presId="urn:microsoft.com/office/officeart/2018/2/layout/IconCircleList"/>
    <dgm:cxn modelId="{1BBA95B9-7E99-2F4C-9D67-B9A7E8B00C89}" type="presParOf" srcId="{BE625139-097D-48F8-B3FE-6B0A0C78388B}" destId="{5703A0BD-44BB-47AC-ACC0-E62F16968862}" srcOrd="1" destOrd="0" presId="urn:microsoft.com/office/officeart/2018/2/layout/IconCircleList"/>
    <dgm:cxn modelId="{978EC855-6AA1-7E49-BA7D-1B6EB18330CD}" type="presParOf" srcId="{BE625139-097D-48F8-B3FE-6B0A0C78388B}" destId="{1E711C16-9EAC-4EA3-ACD6-67F5E88BADA9}" srcOrd="2" destOrd="0" presId="urn:microsoft.com/office/officeart/2018/2/layout/IconCircleList"/>
    <dgm:cxn modelId="{A78EC1ED-D667-E945-9C9C-18133E22D9B1}" type="presParOf" srcId="{BE625139-097D-48F8-B3FE-6B0A0C78388B}" destId="{EBFFAACA-6BD7-4E2A-8463-BCBCDD3006AD}" srcOrd="3" destOrd="0" presId="urn:microsoft.com/office/officeart/2018/2/layout/IconCircleList"/>
    <dgm:cxn modelId="{F753D8A3-D2AA-7842-ADFB-A02F7DE3668D}" type="presParOf" srcId="{8D45B998-F0AB-4D5D-BB4E-914FD25502CC}" destId="{F64F0DD7-EE3A-4781-9087-D67B1A89AB31}" srcOrd="1" destOrd="0" presId="urn:microsoft.com/office/officeart/2018/2/layout/IconCircleList"/>
    <dgm:cxn modelId="{2DD87EEC-10DE-5941-A75C-599399813327}" type="presParOf" srcId="{8D45B998-F0AB-4D5D-BB4E-914FD25502CC}" destId="{2C8569C1-5DFD-4270-87C5-F7FF687C95B0}" srcOrd="2" destOrd="0" presId="urn:microsoft.com/office/officeart/2018/2/layout/IconCircleList"/>
    <dgm:cxn modelId="{A3B678F6-57D2-944A-80AC-7BE723D940C6}" type="presParOf" srcId="{2C8569C1-5DFD-4270-87C5-F7FF687C95B0}" destId="{BE37B095-AC1A-4181-96CE-CFE3F6993962}" srcOrd="0" destOrd="0" presId="urn:microsoft.com/office/officeart/2018/2/layout/IconCircleList"/>
    <dgm:cxn modelId="{1BBD0B9B-8F8F-9641-B00F-1E87BBCC655E}" type="presParOf" srcId="{2C8569C1-5DFD-4270-87C5-F7FF687C95B0}" destId="{592E03F2-2CD3-4206-8683-D257EF69D619}" srcOrd="1" destOrd="0" presId="urn:microsoft.com/office/officeart/2018/2/layout/IconCircleList"/>
    <dgm:cxn modelId="{C4599E14-A303-6540-A057-2C61B8509508}" type="presParOf" srcId="{2C8569C1-5DFD-4270-87C5-F7FF687C95B0}" destId="{52A41D6A-52BA-4798-A8BD-AE6C46FB0069}" srcOrd="2" destOrd="0" presId="urn:microsoft.com/office/officeart/2018/2/layout/IconCircleList"/>
    <dgm:cxn modelId="{0ABE6348-01C6-2C4C-9DF3-6A26ABABBB28}" type="presParOf" srcId="{2C8569C1-5DFD-4270-87C5-F7FF687C95B0}" destId="{77BC60B8-B789-4F73-B0AB-E4F423AF08DE}" srcOrd="3" destOrd="0" presId="urn:microsoft.com/office/officeart/2018/2/layout/IconCircleList"/>
    <dgm:cxn modelId="{6CFBCD77-7661-D847-BE67-7E616C127DC4}" type="presParOf" srcId="{8D45B998-F0AB-4D5D-BB4E-914FD25502CC}" destId="{4DD14E65-49A4-4EC3-B7B6-32C03B6595DC}" srcOrd="3" destOrd="0" presId="urn:microsoft.com/office/officeart/2018/2/layout/IconCircleList"/>
    <dgm:cxn modelId="{A6F497CD-9468-E149-A219-59D38DEA5624}" type="presParOf" srcId="{8D45B998-F0AB-4D5D-BB4E-914FD25502CC}" destId="{861F9923-8896-4FE3-9E7B-34DA721461BA}" srcOrd="4" destOrd="0" presId="urn:microsoft.com/office/officeart/2018/2/layout/IconCircleList"/>
    <dgm:cxn modelId="{F8291DC1-9960-9B4D-AC66-B54C8342D62C}" type="presParOf" srcId="{861F9923-8896-4FE3-9E7B-34DA721461BA}" destId="{E0972D27-4FBB-4E7B-98C7-DA5CF2A9163E}" srcOrd="0" destOrd="0" presId="urn:microsoft.com/office/officeart/2018/2/layout/IconCircleList"/>
    <dgm:cxn modelId="{ECAAA05F-2681-A54F-A166-90F7A3E7F110}" type="presParOf" srcId="{861F9923-8896-4FE3-9E7B-34DA721461BA}" destId="{62EDEFCB-3D7E-4F22-B2F9-7C720FF3EABC}" srcOrd="1" destOrd="0" presId="urn:microsoft.com/office/officeart/2018/2/layout/IconCircleList"/>
    <dgm:cxn modelId="{CE01380C-9C90-784E-9765-FE70388BEE9E}" type="presParOf" srcId="{861F9923-8896-4FE3-9E7B-34DA721461BA}" destId="{BCCA0A47-AF19-41FF-AB98-B6FE1C639100}" srcOrd="2" destOrd="0" presId="urn:microsoft.com/office/officeart/2018/2/layout/IconCircleList"/>
    <dgm:cxn modelId="{A614D770-1A7D-2F49-8207-B07072AE2300}" type="presParOf" srcId="{861F9923-8896-4FE3-9E7B-34DA721461BA}" destId="{20395A0B-A16F-4FF8-980B-BA360D42DD7F}" srcOrd="3" destOrd="0" presId="urn:microsoft.com/office/officeart/2018/2/layout/IconCircleList"/>
    <dgm:cxn modelId="{6642A891-D846-5244-B057-C9F5ACA2A626}" type="presParOf" srcId="{8D45B998-F0AB-4D5D-BB4E-914FD25502CC}" destId="{C85F807F-BC38-42D5-BFF9-C1BFC2D998E8}" srcOrd="5" destOrd="0" presId="urn:microsoft.com/office/officeart/2018/2/layout/IconCircleList"/>
    <dgm:cxn modelId="{70277DCA-EDEC-B448-A53C-3986C81FC10E}" type="presParOf" srcId="{8D45B998-F0AB-4D5D-BB4E-914FD25502CC}" destId="{9A3026FB-8C37-3B45-97EB-9A46620335D2}" srcOrd="6" destOrd="0" presId="urn:microsoft.com/office/officeart/2018/2/layout/IconCircleList"/>
    <dgm:cxn modelId="{C19F3A29-AC2B-C443-AA64-7FAE7B53EC0D}" type="presParOf" srcId="{9A3026FB-8C37-3B45-97EB-9A46620335D2}" destId="{45A31EC3-D1BC-3F41-B671-EC713ED00989}" srcOrd="0" destOrd="0" presId="urn:microsoft.com/office/officeart/2018/2/layout/IconCircleList"/>
    <dgm:cxn modelId="{9DB43B1F-AFEC-6D43-986A-DAED15EAE18A}" type="presParOf" srcId="{9A3026FB-8C37-3B45-97EB-9A46620335D2}" destId="{E84C4019-8A7D-7849-B2F8-44D76DC9AC92}" srcOrd="1" destOrd="0" presId="urn:microsoft.com/office/officeart/2018/2/layout/IconCircleList"/>
    <dgm:cxn modelId="{0D9BE22A-208D-744E-9CB1-CCED9CCCDE4A}" type="presParOf" srcId="{9A3026FB-8C37-3B45-97EB-9A46620335D2}" destId="{048837A3-1315-D645-A230-CF95892F6D51}" srcOrd="2" destOrd="0" presId="urn:microsoft.com/office/officeart/2018/2/layout/IconCircleList"/>
    <dgm:cxn modelId="{CF1EDF1E-C95C-6444-A85C-3A8684DD77B0}" type="presParOf" srcId="{9A3026FB-8C37-3B45-97EB-9A46620335D2}" destId="{5A37CBDE-2979-2C4F-B6C8-B8BF272350E7}" srcOrd="3" destOrd="0" presId="urn:microsoft.com/office/officeart/2018/2/layout/IconCircleList"/>
    <dgm:cxn modelId="{0D74B57A-BB78-314D-8059-E1EA84F0B943}" type="presParOf" srcId="{8D45B998-F0AB-4D5D-BB4E-914FD25502CC}" destId="{D39B88CA-348B-F44F-BB59-C96D030DA7A2}" srcOrd="7" destOrd="0" presId="urn:microsoft.com/office/officeart/2018/2/layout/IconCircleList"/>
    <dgm:cxn modelId="{AEF0E9E1-00F8-004A-8F38-0DD2FD9D8B8D}" type="presParOf" srcId="{8D45B998-F0AB-4D5D-BB4E-914FD25502CC}" destId="{5F1BD039-64B2-46E1-8790-162D90915BD7}" srcOrd="8" destOrd="0" presId="urn:microsoft.com/office/officeart/2018/2/layout/IconCircleList"/>
    <dgm:cxn modelId="{4D6394F3-E5FD-584B-87A0-C6CF8522E12F}" type="presParOf" srcId="{5F1BD039-64B2-46E1-8790-162D90915BD7}" destId="{1BEE4909-EC8E-4890-91A6-BF5D42C3B794}" srcOrd="0" destOrd="0" presId="urn:microsoft.com/office/officeart/2018/2/layout/IconCircleList"/>
    <dgm:cxn modelId="{51FE04EB-56E1-5240-8C2A-DBDA317E8794}" type="presParOf" srcId="{5F1BD039-64B2-46E1-8790-162D90915BD7}" destId="{A59A156D-2AAC-4F24-9482-33A517E187FC}" srcOrd="1" destOrd="0" presId="urn:microsoft.com/office/officeart/2018/2/layout/IconCircleList"/>
    <dgm:cxn modelId="{938610DC-1FC6-BC4D-A088-5907E3C24738}" type="presParOf" srcId="{5F1BD039-64B2-46E1-8790-162D90915BD7}" destId="{EC60CF6D-4960-4FF6-975D-A1266C96F681}" srcOrd="2" destOrd="0" presId="urn:microsoft.com/office/officeart/2018/2/layout/IconCircleList"/>
    <dgm:cxn modelId="{7587A714-B64F-474C-AD1F-76C6DABDA477}" type="presParOf" srcId="{5F1BD039-64B2-46E1-8790-162D90915BD7}" destId="{D7F9C311-2C16-4A79-A02F-3D8A37377B49}"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67795C-51AA-4885-A4EB-EF8E0E552703}"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9F0A0180-3E26-4E86-98B9-377561146829}">
      <dgm:prSet/>
      <dgm:spPr/>
      <dgm:t>
        <a:bodyPr/>
        <a:lstStyle/>
        <a:p>
          <a:r>
            <a:rPr lang="it-IT" b="0" i="0" dirty="0"/>
            <a:t>The system </a:t>
          </a:r>
          <a:r>
            <a:rPr lang="it-IT" b="0" i="0" dirty="0" err="1"/>
            <a:t>is</a:t>
          </a:r>
          <a:r>
            <a:rPr lang="it-IT" b="0" i="0" dirty="0"/>
            <a:t> </a:t>
          </a:r>
          <a:r>
            <a:rPr lang="it-IT" b="0" i="0" dirty="0" err="1"/>
            <a:t>designed</a:t>
          </a:r>
          <a:r>
            <a:rPr lang="it-IT" b="0" i="0" dirty="0"/>
            <a:t> to use the MSP432 </a:t>
          </a:r>
          <a:r>
            <a:rPr lang="it-IT" b="0" i="0" dirty="0" err="1"/>
            <a:t>microcontroller</a:t>
          </a:r>
          <a:r>
            <a:rPr lang="it-IT" b="0" i="0" dirty="0"/>
            <a:t> </a:t>
          </a:r>
          <a:r>
            <a:rPr lang="it-IT" b="0" i="0" dirty="0" err="1"/>
            <a:t>as</a:t>
          </a:r>
          <a:r>
            <a:rPr lang="it-IT" b="0" i="0" dirty="0"/>
            <a:t> the </a:t>
          </a:r>
          <a:r>
            <a:rPr lang="it-IT" b="0" i="0" dirty="0" err="1"/>
            <a:t>main</a:t>
          </a:r>
          <a:r>
            <a:rPr lang="it-IT" b="0" i="0" dirty="0"/>
            <a:t> controller, </a:t>
          </a:r>
          <a:r>
            <a:rPr lang="it-IT" b="0" i="0" dirty="0" err="1"/>
            <a:t>which</a:t>
          </a:r>
          <a:r>
            <a:rPr lang="it-IT" b="0" i="0" dirty="0"/>
            <a:t> </a:t>
          </a:r>
          <a:r>
            <a:rPr lang="it-IT" b="0" i="0" dirty="0" err="1"/>
            <a:t>reads</a:t>
          </a:r>
          <a:r>
            <a:rPr lang="it-IT" b="0" i="0" dirty="0"/>
            <a:t> the data from the </a:t>
          </a:r>
          <a:r>
            <a:rPr lang="it-IT" b="0" i="0" dirty="0" err="1"/>
            <a:t>sensors</a:t>
          </a:r>
          <a:r>
            <a:rPr lang="it-IT" b="0" i="0" dirty="0"/>
            <a:t> for </a:t>
          </a:r>
          <a:r>
            <a:rPr lang="it-IT" b="0" i="0" dirty="0" err="1"/>
            <a:t>humidity</a:t>
          </a:r>
          <a:r>
            <a:rPr lang="it-IT" b="0" i="0" dirty="0"/>
            <a:t>, temperature and </a:t>
          </a:r>
          <a:r>
            <a:rPr lang="it-IT" b="0" i="0" dirty="0" err="1"/>
            <a:t>uses</a:t>
          </a:r>
          <a:r>
            <a:rPr lang="it-IT" b="0" i="0" dirty="0"/>
            <a:t> </a:t>
          </a:r>
          <a:r>
            <a:rPr lang="it-IT" b="0" i="0" dirty="0" err="1"/>
            <a:t>this</a:t>
          </a:r>
          <a:r>
            <a:rPr lang="it-IT" b="0" i="0" dirty="0"/>
            <a:t> information to determine </a:t>
          </a:r>
          <a:r>
            <a:rPr lang="it-IT" b="0" i="0" dirty="0" err="1"/>
            <a:t>when</a:t>
          </a:r>
          <a:r>
            <a:rPr lang="it-IT" b="0" i="0" dirty="0"/>
            <a:t> to </a:t>
          </a:r>
          <a:r>
            <a:rPr lang="it-IT" b="0" i="0" dirty="0" err="1"/>
            <a:t>activate</a:t>
          </a:r>
          <a:r>
            <a:rPr lang="it-IT" b="0" i="0" dirty="0"/>
            <a:t> the water pump and </a:t>
          </a:r>
          <a:r>
            <a:rPr lang="it-IT" b="0" i="0" dirty="0" err="1"/>
            <a:t>provide</a:t>
          </a:r>
          <a:r>
            <a:rPr lang="it-IT" b="0" i="0" dirty="0"/>
            <a:t> water to the </a:t>
          </a:r>
          <a:r>
            <a:rPr lang="it-IT" b="0" i="0" dirty="0" err="1"/>
            <a:t>plants</a:t>
          </a:r>
          <a:r>
            <a:rPr lang="it-IT" b="0" i="0" dirty="0"/>
            <a:t>. The water pump </a:t>
          </a:r>
          <a:r>
            <a:rPr lang="it-IT" b="0" i="0" dirty="0" err="1"/>
            <a:t>is</a:t>
          </a:r>
          <a:r>
            <a:rPr lang="it-IT" b="0" i="0" dirty="0"/>
            <a:t> </a:t>
          </a:r>
          <a:r>
            <a:rPr lang="it-IT" b="0" i="0" dirty="0" err="1"/>
            <a:t>powered</a:t>
          </a:r>
          <a:r>
            <a:rPr lang="it-IT" b="0" i="0" dirty="0"/>
            <a:t> by a 5V power source and </a:t>
          </a:r>
          <a:r>
            <a:rPr lang="it-IT" b="0" i="0" dirty="0" err="1"/>
            <a:t>is</a:t>
          </a:r>
          <a:r>
            <a:rPr lang="it-IT" b="0" i="0" dirty="0"/>
            <a:t> </a:t>
          </a:r>
          <a:r>
            <a:rPr lang="it-IT" b="0" i="0" dirty="0" err="1"/>
            <a:t>designed</a:t>
          </a:r>
          <a:r>
            <a:rPr lang="it-IT" b="0" i="0" dirty="0"/>
            <a:t> to </a:t>
          </a:r>
          <a:r>
            <a:rPr lang="it-IT" b="0" i="0" dirty="0" err="1"/>
            <a:t>provide</a:t>
          </a:r>
          <a:r>
            <a:rPr lang="it-IT" b="0" i="0" dirty="0"/>
            <a:t> the </a:t>
          </a:r>
          <a:r>
            <a:rPr lang="it-IT" b="0" i="0" dirty="0" err="1"/>
            <a:t>correct</a:t>
          </a:r>
          <a:r>
            <a:rPr lang="it-IT" b="0" i="0" dirty="0"/>
            <a:t> </a:t>
          </a:r>
          <a:r>
            <a:rPr lang="it-IT" b="0" i="0" dirty="0" err="1"/>
            <a:t>amount</a:t>
          </a:r>
          <a:r>
            <a:rPr lang="it-IT" b="0" i="0" dirty="0"/>
            <a:t> of water to the </a:t>
          </a:r>
          <a:r>
            <a:rPr lang="it-IT" b="0" i="0" dirty="0" err="1"/>
            <a:t>plants</a:t>
          </a:r>
          <a:r>
            <a:rPr lang="it-IT" b="0" i="0" dirty="0"/>
            <a:t> </a:t>
          </a:r>
          <a:r>
            <a:rPr lang="it-IT" b="0" i="0" dirty="0" err="1"/>
            <a:t>based</a:t>
          </a:r>
          <a:r>
            <a:rPr lang="it-IT" b="0" i="0" dirty="0"/>
            <a:t> on the </a:t>
          </a:r>
          <a:r>
            <a:rPr lang="it-IT" b="0" i="0" dirty="0" err="1"/>
            <a:t>environmental</a:t>
          </a:r>
          <a:r>
            <a:rPr lang="it-IT" b="0" i="0" dirty="0"/>
            <a:t> </a:t>
          </a:r>
          <a:r>
            <a:rPr lang="it-IT" b="0" i="0" dirty="0" err="1"/>
            <a:t>conditions</a:t>
          </a:r>
          <a:r>
            <a:rPr lang="it-IT" b="0" i="0" dirty="0"/>
            <a:t>.</a:t>
          </a:r>
          <a:endParaRPr lang="en-US" dirty="0"/>
        </a:p>
      </dgm:t>
    </dgm:pt>
    <dgm:pt modelId="{5CBEBA3D-A23C-4C7D-9AA1-A819E4FCEE28}" type="parTrans" cxnId="{8E71B940-0D0B-41CE-BA76-0F8CC2B4D1CC}">
      <dgm:prSet/>
      <dgm:spPr/>
      <dgm:t>
        <a:bodyPr/>
        <a:lstStyle/>
        <a:p>
          <a:endParaRPr lang="en-US"/>
        </a:p>
      </dgm:t>
    </dgm:pt>
    <dgm:pt modelId="{14293F59-B6C0-4EC9-8723-91009762969C}" type="sibTrans" cxnId="{8E71B940-0D0B-41CE-BA76-0F8CC2B4D1CC}">
      <dgm:prSet/>
      <dgm:spPr/>
      <dgm:t>
        <a:bodyPr/>
        <a:lstStyle/>
        <a:p>
          <a:endParaRPr lang="en-US"/>
        </a:p>
      </dgm:t>
    </dgm:pt>
    <dgm:pt modelId="{7123DA00-790E-4CD8-85C2-B26509541E2B}">
      <dgm:prSet/>
      <dgm:spPr/>
      <dgm:t>
        <a:bodyPr/>
        <a:lstStyle/>
        <a:p>
          <a:r>
            <a:rPr lang="it-IT" b="0" i="0"/>
            <a:t>The water sensor is used to monitor the water level and prevent leaks by shutting off the water pump if the water level is too low. This is an important feature to prevent water waste and to ensure that the plants always have enough water.</a:t>
          </a:r>
          <a:endParaRPr lang="en-US"/>
        </a:p>
      </dgm:t>
    </dgm:pt>
    <dgm:pt modelId="{3434B84F-1706-43FD-AA81-6A5BBF07AA81}" type="parTrans" cxnId="{7D64C5FC-0E67-4230-8DB9-CBAB0D052FF8}">
      <dgm:prSet/>
      <dgm:spPr/>
      <dgm:t>
        <a:bodyPr/>
        <a:lstStyle/>
        <a:p>
          <a:endParaRPr lang="en-US"/>
        </a:p>
      </dgm:t>
    </dgm:pt>
    <dgm:pt modelId="{ADA50303-6FBC-4576-B016-20539BB614FC}" type="sibTrans" cxnId="{7D64C5FC-0E67-4230-8DB9-CBAB0D052FF8}">
      <dgm:prSet/>
      <dgm:spPr/>
      <dgm:t>
        <a:bodyPr/>
        <a:lstStyle/>
        <a:p>
          <a:endParaRPr lang="en-US"/>
        </a:p>
      </dgm:t>
    </dgm:pt>
    <dgm:pt modelId="{DE182079-59B9-4761-9864-D2DEFA37265A}">
      <dgm:prSet/>
      <dgm:spPr/>
      <dgm:t>
        <a:bodyPr/>
        <a:lstStyle/>
        <a:p>
          <a:r>
            <a:rPr lang="it-IT" b="0" i="0" dirty="0"/>
            <a:t>The user </a:t>
          </a:r>
          <a:r>
            <a:rPr lang="it-IT" b="0" i="0" dirty="0" err="1"/>
            <a:t>interacts</a:t>
          </a:r>
          <a:r>
            <a:rPr lang="it-IT" b="0" i="0" dirty="0"/>
            <a:t> with the system </a:t>
          </a:r>
          <a:r>
            <a:rPr lang="it-IT" b="0" i="0" dirty="0" err="1"/>
            <a:t>through</a:t>
          </a:r>
          <a:r>
            <a:rPr lang="it-IT" b="0" i="0" dirty="0"/>
            <a:t> a user-friendly </a:t>
          </a:r>
          <a:r>
            <a:rPr lang="it-IT" b="0" i="0" dirty="0" err="1"/>
            <a:t>interface</a:t>
          </a:r>
          <a:r>
            <a:rPr lang="it-IT" b="0" i="0" dirty="0"/>
            <a:t>, </a:t>
          </a:r>
          <a:r>
            <a:rPr lang="it-IT" b="0" i="0" dirty="0" err="1"/>
            <a:t>which</a:t>
          </a:r>
          <a:r>
            <a:rPr lang="it-IT" b="0" i="0" dirty="0"/>
            <a:t> </a:t>
          </a:r>
          <a:r>
            <a:rPr lang="it-IT" b="0" i="0" dirty="0" err="1"/>
            <a:t>allows</a:t>
          </a:r>
          <a:r>
            <a:rPr lang="it-IT" b="0" i="0" dirty="0"/>
            <a:t> </a:t>
          </a:r>
          <a:r>
            <a:rPr lang="it-IT" b="0" i="0" dirty="0" err="1"/>
            <a:t>them</a:t>
          </a:r>
          <a:r>
            <a:rPr lang="it-IT" b="0" i="0" dirty="0"/>
            <a:t> to monitor the </a:t>
          </a:r>
          <a:r>
            <a:rPr lang="it-IT" b="0" i="0" dirty="0" err="1"/>
            <a:t>environmental</a:t>
          </a:r>
          <a:r>
            <a:rPr lang="it-IT" b="0" i="0" dirty="0"/>
            <a:t> </a:t>
          </a:r>
          <a:r>
            <a:rPr lang="it-IT" b="0" i="0" dirty="0" err="1"/>
            <a:t>conditions</a:t>
          </a:r>
          <a:r>
            <a:rPr lang="it-IT" b="0" i="0" dirty="0"/>
            <a:t>, control the water pump, and </a:t>
          </a:r>
          <a:r>
            <a:rPr lang="it-IT" b="0" i="0" dirty="0" err="1"/>
            <a:t>customize</a:t>
          </a:r>
          <a:r>
            <a:rPr lang="it-IT" b="0" i="0" dirty="0"/>
            <a:t> the </a:t>
          </a:r>
          <a:r>
            <a:rPr lang="it-IT" b="0" i="0" dirty="0" err="1"/>
            <a:t>humidity</a:t>
          </a:r>
          <a:r>
            <a:rPr lang="it-IT" b="0" i="0" dirty="0"/>
            <a:t> </a:t>
          </a:r>
          <a:r>
            <a:rPr lang="it-IT" b="0" i="0" dirty="0" err="1"/>
            <a:t>levels</a:t>
          </a:r>
          <a:r>
            <a:rPr lang="it-IT" b="0" i="0" dirty="0"/>
            <a:t> to </a:t>
          </a:r>
          <a:r>
            <a:rPr lang="it-IT" b="0" i="0" dirty="0" err="1"/>
            <a:t>prevent</a:t>
          </a:r>
          <a:r>
            <a:rPr lang="it-IT" b="0" i="0" dirty="0"/>
            <a:t> water </a:t>
          </a:r>
          <a:r>
            <a:rPr lang="it-IT" b="0" i="0" dirty="0" err="1"/>
            <a:t>waste</a:t>
          </a:r>
          <a:r>
            <a:rPr lang="it-IT" b="0" i="0" dirty="0"/>
            <a:t>. The </a:t>
          </a:r>
          <a:r>
            <a:rPr lang="it-IT" b="0" i="0" dirty="0" err="1"/>
            <a:t>interface</a:t>
          </a:r>
          <a:r>
            <a:rPr lang="it-IT" b="0" i="0" dirty="0"/>
            <a:t> can be </a:t>
          </a:r>
          <a:r>
            <a:rPr lang="it-IT" b="0" i="0" dirty="0" err="1"/>
            <a:t>accessed</a:t>
          </a:r>
          <a:r>
            <a:rPr lang="it-IT" b="0" i="0" dirty="0"/>
            <a:t> </a:t>
          </a:r>
          <a:r>
            <a:rPr lang="it-IT" b="0" i="0" dirty="0" err="1"/>
            <a:t>through</a:t>
          </a:r>
          <a:r>
            <a:rPr lang="it-IT" b="0" i="0" dirty="0"/>
            <a:t> a computer or a smartphone, and </a:t>
          </a:r>
          <a:r>
            <a:rPr lang="it-IT" b="0" i="0" dirty="0" err="1"/>
            <a:t>it</a:t>
          </a:r>
          <a:r>
            <a:rPr lang="it-IT" b="0" i="0" dirty="0"/>
            <a:t> </a:t>
          </a:r>
          <a:r>
            <a:rPr lang="it-IT" b="0" i="0" dirty="0" err="1"/>
            <a:t>gives</a:t>
          </a:r>
          <a:r>
            <a:rPr lang="it-IT" b="0" i="0" dirty="0"/>
            <a:t> the user full control over the </a:t>
          </a:r>
          <a:r>
            <a:rPr lang="it-IT" b="0" i="0" dirty="0" err="1"/>
            <a:t>irrigation</a:t>
          </a:r>
          <a:r>
            <a:rPr lang="it-IT" b="0" i="0" dirty="0"/>
            <a:t> </a:t>
          </a:r>
          <a:r>
            <a:rPr lang="it-IT" b="0" i="0" dirty="0" err="1"/>
            <a:t>process</a:t>
          </a:r>
          <a:r>
            <a:rPr lang="it-IT" b="0" i="0" dirty="0"/>
            <a:t>.</a:t>
          </a:r>
          <a:endParaRPr lang="en-US" dirty="0"/>
        </a:p>
      </dgm:t>
    </dgm:pt>
    <dgm:pt modelId="{40BD778B-A89E-4B5B-B6A9-3A00F3118656}" type="parTrans" cxnId="{7690ADB3-146E-4D0F-9AED-E9EAFAD76FD0}">
      <dgm:prSet/>
      <dgm:spPr/>
      <dgm:t>
        <a:bodyPr/>
        <a:lstStyle/>
        <a:p>
          <a:endParaRPr lang="en-US"/>
        </a:p>
      </dgm:t>
    </dgm:pt>
    <dgm:pt modelId="{B2F84EA7-D279-451A-872F-0D9DC44F556E}" type="sibTrans" cxnId="{7690ADB3-146E-4D0F-9AED-E9EAFAD76FD0}">
      <dgm:prSet/>
      <dgm:spPr/>
      <dgm:t>
        <a:bodyPr/>
        <a:lstStyle/>
        <a:p>
          <a:endParaRPr lang="en-US"/>
        </a:p>
      </dgm:t>
    </dgm:pt>
    <dgm:pt modelId="{E28C7A7F-6677-7848-9689-275BB836E792}" type="pres">
      <dgm:prSet presAssocID="{C767795C-51AA-4885-A4EB-EF8E0E552703}" presName="outerComposite" presStyleCnt="0">
        <dgm:presLayoutVars>
          <dgm:chMax val="5"/>
          <dgm:dir/>
          <dgm:resizeHandles val="exact"/>
        </dgm:presLayoutVars>
      </dgm:prSet>
      <dgm:spPr/>
    </dgm:pt>
    <dgm:pt modelId="{78608CA1-6CBC-FF4C-AEAD-D40C388A1037}" type="pres">
      <dgm:prSet presAssocID="{C767795C-51AA-4885-A4EB-EF8E0E552703}" presName="dummyMaxCanvas" presStyleCnt="0">
        <dgm:presLayoutVars/>
      </dgm:prSet>
      <dgm:spPr/>
    </dgm:pt>
    <dgm:pt modelId="{3586C67C-D254-6748-9736-7B0AFFB51E52}" type="pres">
      <dgm:prSet presAssocID="{C767795C-51AA-4885-A4EB-EF8E0E552703}" presName="ThreeNodes_1" presStyleLbl="node1" presStyleIdx="0" presStyleCnt="3" custLinFactNeighborX="-3591" custLinFactNeighborY="-2171">
        <dgm:presLayoutVars>
          <dgm:bulletEnabled val="1"/>
        </dgm:presLayoutVars>
      </dgm:prSet>
      <dgm:spPr/>
    </dgm:pt>
    <dgm:pt modelId="{1B0D345F-EDA5-C343-B270-86D842BF539F}" type="pres">
      <dgm:prSet presAssocID="{C767795C-51AA-4885-A4EB-EF8E0E552703}" presName="ThreeNodes_2" presStyleLbl="node1" presStyleIdx="1" presStyleCnt="3">
        <dgm:presLayoutVars>
          <dgm:bulletEnabled val="1"/>
        </dgm:presLayoutVars>
      </dgm:prSet>
      <dgm:spPr/>
    </dgm:pt>
    <dgm:pt modelId="{37D2F9C0-5567-3C4C-9FED-00995D74FAA0}" type="pres">
      <dgm:prSet presAssocID="{C767795C-51AA-4885-A4EB-EF8E0E552703}" presName="ThreeNodes_3" presStyleLbl="node1" presStyleIdx="2" presStyleCnt="3" custLinFactNeighborX="-11" custLinFactNeighborY="33695">
        <dgm:presLayoutVars>
          <dgm:bulletEnabled val="1"/>
        </dgm:presLayoutVars>
      </dgm:prSet>
      <dgm:spPr/>
    </dgm:pt>
    <dgm:pt modelId="{F8D1FAE5-CA3A-E64B-B557-C0B72E34B9A0}" type="pres">
      <dgm:prSet presAssocID="{C767795C-51AA-4885-A4EB-EF8E0E552703}" presName="ThreeConn_1-2" presStyleLbl="fgAccFollowNode1" presStyleIdx="0" presStyleCnt="2">
        <dgm:presLayoutVars>
          <dgm:bulletEnabled val="1"/>
        </dgm:presLayoutVars>
      </dgm:prSet>
      <dgm:spPr/>
    </dgm:pt>
    <dgm:pt modelId="{8BC169AB-9DA0-AB48-8BBA-5EDB0927D94B}" type="pres">
      <dgm:prSet presAssocID="{C767795C-51AA-4885-A4EB-EF8E0E552703}" presName="ThreeConn_2-3" presStyleLbl="fgAccFollowNode1" presStyleIdx="1" presStyleCnt="2">
        <dgm:presLayoutVars>
          <dgm:bulletEnabled val="1"/>
        </dgm:presLayoutVars>
      </dgm:prSet>
      <dgm:spPr/>
    </dgm:pt>
    <dgm:pt modelId="{B2939909-0A6D-6C4E-A830-DE0C3D2DFA35}" type="pres">
      <dgm:prSet presAssocID="{C767795C-51AA-4885-A4EB-EF8E0E552703}" presName="ThreeNodes_1_text" presStyleLbl="node1" presStyleIdx="2" presStyleCnt="3">
        <dgm:presLayoutVars>
          <dgm:bulletEnabled val="1"/>
        </dgm:presLayoutVars>
      </dgm:prSet>
      <dgm:spPr/>
    </dgm:pt>
    <dgm:pt modelId="{589AE1AC-2127-BF43-A8FA-A190DE847680}" type="pres">
      <dgm:prSet presAssocID="{C767795C-51AA-4885-A4EB-EF8E0E552703}" presName="ThreeNodes_2_text" presStyleLbl="node1" presStyleIdx="2" presStyleCnt="3">
        <dgm:presLayoutVars>
          <dgm:bulletEnabled val="1"/>
        </dgm:presLayoutVars>
      </dgm:prSet>
      <dgm:spPr/>
    </dgm:pt>
    <dgm:pt modelId="{E9CC7952-CB30-B546-A6E3-EECA69658617}" type="pres">
      <dgm:prSet presAssocID="{C767795C-51AA-4885-A4EB-EF8E0E552703}" presName="ThreeNodes_3_text" presStyleLbl="node1" presStyleIdx="2" presStyleCnt="3">
        <dgm:presLayoutVars>
          <dgm:bulletEnabled val="1"/>
        </dgm:presLayoutVars>
      </dgm:prSet>
      <dgm:spPr/>
    </dgm:pt>
  </dgm:ptLst>
  <dgm:cxnLst>
    <dgm:cxn modelId="{F859C423-40EC-614B-A651-A832C2384D81}" type="presOf" srcId="{9F0A0180-3E26-4E86-98B9-377561146829}" destId="{3586C67C-D254-6748-9736-7B0AFFB51E52}" srcOrd="0" destOrd="0" presId="urn:microsoft.com/office/officeart/2005/8/layout/vProcess5"/>
    <dgm:cxn modelId="{362F2C24-3659-144F-B8D6-15E4944B4639}" type="presOf" srcId="{7123DA00-790E-4CD8-85C2-B26509541E2B}" destId="{589AE1AC-2127-BF43-A8FA-A190DE847680}" srcOrd="1" destOrd="0" presId="urn:microsoft.com/office/officeart/2005/8/layout/vProcess5"/>
    <dgm:cxn modelId="{8E71B940-0D0B-41CE-BA76-0F8CC2B4D1CC}" srcId="{C767795C-51AA-4885-A4EB-EF8E0E552703}" destId="{9F0A0180-3E26-4E86-98B9-377561146829}" srcOrd="0" destOrd="0" parTransId="{5CBEBA3D-A23C-4C7D-9AA1-A819E4FCEE28}" sibTransId="{14293F59-B6C0-4EC9-8723-91009762969C}"/>
    <dgm:cxn modelId="{9653055B-CD13-9E46-A6CF-E58B9FD8E3DE}" type="presOf" srcId="{14293F59-B6C0-4EC9-8723-91009762969C}" destId="{F8D1FAE5-CA3A-E64B-B557-C0B72E34B9A0}" srcOrd="0" destOrd="0" presId="urn:microsoft.com/office/officeart/2005/8/layout/vProcess5"/>
    <dgm:cxn modelId="{8542E26E-FE1A-6D46-ADDE-8EF1E10FE411}" type="presOf" srcId="{ADA50303-6FBC-4576-B016-20539BB614FC}" destId="{8BC169AB-9DA0-AB48-8BBA-5EDB0927D94B}" srcOrd="0" destOrd="0" presId="urn:microsoft.com/office/officeart/2005/8/layout/vProcess5"/>
    <dgm:cxn modelId="{C808636F-A764-CB43-AEAD-EA4FE7C48FA0}" type="presOf" srcId="{C767795C-51AA-4885-A4EB-EF8E0E552703}" destId="{E28C7A7F-6677-7848-9689-275BB836E792}" srcOrd="0" destOrd="0" presId="urn:microsoft.com/office/officeart/2005/8/layout/vProcess5"/>
    <dgm:cxn modelId="{6C079A98-FDBA-6649-94B3-93967F8CF470}" type="presOf" srcId="{DE182079-59B9-4761-9864-D2DEFA37265A}" destId="{E9CC7952-CB30-B546-A6E3-EECA69658617}" srcOrd="1" destOrd="0" presId="urn:microsoft.com/office/officeart/2005/8/layout/vProcess5"/>
    <dgm:cxn modelId="{7690ADB3-146E-4D0F-9AED-E9EAFAD76FD0}" srcId="{C767795C-51AA-4885-A4EB-EF8E0E552703}" destId="{DE182079-59B9-4761-9864-D2DEFA37265A}" srcOrd="2" destOrd="0" parTransId="{40BD778B-A89E-4B5B-B6A9-3A00F3118656}" sibTransId="{B2F84EA7-D279-451A-872F-0D9DC44F556E}"/>
    <dgm:cxn modelId="{F3F4C1B8-E41C-CE4C-836E-E01CA7707CCC}" type="presOf" srcId="{9F0A0180-3E26-4E86-98B9-377561146829}" destId="{B2939909-0A6D-6C4E-A830-DE0C3D2DFA35}" srcOrd="1" destOrd="0" presId="urn:microsoft.com/office/officeart/2005/8/layout/vProcess5"/>
    <dgm:cxn modelId="{C232E2BB-E9EE-D84E-B4E3-AB609F62FC9A}" type="presOf" srcId="{DE182079-59B9-4761-9864-D2DEFA37265A}" destId="{37D2F9C0-5567-3C4C-9FED-00995D74FAA0}" srcOrd="0" destOrd="0" presId="urn:microsoft.com/office/officeart/2005/8/layout/vProcess5"/>
    <dgm:cxn modelId="{7A1212F6-8E27-9C42-88A3-6E81B136CA41}" type="presOf" srcId="{7123DA00-790E-4CD8-85C2-B26509541E2B}" destId="{1B0D345F-EDA5-C343-B270-86D842BF539F}" srcOrd="0" destOrd="0" presId="urn:microsoft.com/office/officeart/2005/8/layout/vProcess5"/>
    <dgm:cxn modelId="{7D64C5FC-0E67-4230-8DB9-CBAB0D052FF8}" srcId="{C767795C-51AA-4885-A4EB-EF8E0E552703}" destId="{7123DA00-790E-4CD8-85C2-B26509541E2B}" srcOrd="1" destOrd="0" parTransId="{3434B84F-1706-43FD-AA81-6A5BBF07AA81}" sibTransId="{ADA50303-6FBC-4576-B016-20539BB614FC}"/>
    <dgm:cxn modelId="{063A3B7A-CC1C-E242-A31A-4C2DA30E7851}" type="presParOf" srcId="{E28C7A7F-6677-7848-9689-275BB836E792}" destId="{78608CA1-6CBC-FF4C-AEAD-D40C388A1037}" srcOrd="0" destOrd="0" presId="urn:microsoft.com/office/officeart/2005/8/layout/vProcess5"/>
    <dgm:cxn modelId="{4BECD1FA-07C8-8B46-83C5-2D314C16B60D}" type="presParOf" srcId="{E28C7A7F-6677-7848-9689-275BB836E792}" destId="{3586C67C-D254-6748-9736-7B0AFFB51E52}" srcOrd="1" destOrd="0" presId="urn:microsoft.com/office/officeart/2005/8/layout/vProcess5"/>
    <dgm:cxn modelId="{B9A3D7AF-88CB-B14E-90AE-0A910FC6E158}" type="presParOf" srcId="{E28C7A7F-6677-7848-9689-275BB836E792}" destId="{1B0D345F-EDA5-C343-B270-86D842BF539F}" srcOrd="2" destOrd="0" presId="urn:microsoft.com/office/officeart/2005/8/layout/vProcess5"/>
    <dgm:cxn modelId="{2D490C8B-990A-F241-AED9-6869B8E8B0D7}" type="presParOf" srcId="{E28C7A7F-6677-7848-9689-275BB836E792}" destId="{37D2F9C0-5567-3C4C-9FED-00995D74FAA0}" srcOrd="3" destOrd="0" presId="urn:microsoft.com/office/officeart/2005/8/layout/vProcess5"/>
    <dgm:cxn modelId="{942848DA-AAAC-BB4C-9954-A09F1F10B86F}" type="presParOf" srcId="{E28C7A7F-6677-7848-9689-275BB836E792}" destId="{F8D1FAE5-CA3A-E64B-B557-C0B72E34B9A0}" srcOrd="4" destOrd="0" presId="urn:microsoft.com/office/officeart/2005/8/layout/vProcess5"/>
    <dgm:cxn modelId="{4232B514-2F3D-0244-BA4F-A4CD73630FA9}" type="presParOf" srcId="{E28C7A7F-6677-7848-9689-275BB836E792}" destId="{8BC169AB-9DA0-AB48-8BBA-5EDB0927D94B}" srcOrd="5" destOrd="0" presId="urn:microsoft.com/office/officeart/2005/8/layout/vProcess5"/>
    <dgm:cxn modelId="{435A24BB-996E-BC41-A7D1-61FF5A8321D1}" type="presParOf" srcId="{E28C7A7F-6677-7848-9689-275BB836E792}" destId="{B2939909-0A6D-6C4E-A830-DE0C3D2DFA35}" srcOrd="6" destOrd="0" presId="urn:microsoft.com/office/officeart/2005/8/layout/vProcess5"/>
    <dgm:cxn modelId="{C9988059-6DAE-2546-8FD2-F45C78E92024}" type="presParOf" srcId="{E28C7A7F-6677-7848-9689-275BB836E792}" destId="{589AE1AC-2127-BF43-A8FA-A190DE847680}" srcOrd="7" destOrd="0" presId="urn:microsoft.com/office/officeart/2005/8/layout/vProcess5"/>
    <dgm:cxn modelId="{93DEA63C-B283-2346-9956-053132B920F4}" type="presParOf" srcId="{E28C7A7F-6677-7848-9689-275BB836E792}" destId="{E9CC7952-CB30-B546-A6E3-EECA69658617}"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F6AC10-098B-5E4D-A741-AA4CEB99F687}" type="doc">
      <dgm:prSet loTypeId="urn:microsoft.com/office/officeart/2005/8/layout/hList1" loCatId="" qsTypeId="urn:microsoft.com/office/officeart/2005/8/quickstyle/simple1" qsCatId="simple" csTypeId="urn:microsoft.com/office/officeart/2005/8/colors/colorful1" csCatId="colorful" phldr="1"/>
      <dgm:spPr/>
      <dgm:t>
        <a:bodyPr/>
        <a:lstStyle/>
        <a:p>
          <a:endParaRPr lang="it-IT"/>
        </a:p>
      </dgm:t>
    </dgm:pt>
    <dgm:pt modelId="{8B683EE1-B053-BD49-97CE-6A25969B487F}">
      <dgm:prSet phldrT="[Testo]"/>
      <dgm:spPr/>
      <dgm:t>
        <a:bodyPr/>
        <a:lstStyle/>
        <a:p>
          <a:r>
            <a:rPr lang="en-GB" b="0" i="0" u="none" strike="noStrike" dirty="0">
              <a:effectLst/>
              <a:latin typeface="Söhne"/>
            </a:rPr>
            <a:t>Sensor data acquisition</a:t>
          </a:r>
          <a:endParaRPr lang="it-IT" dirty="0"/>
        </a:p>
      </dgm:t>
    </dgm:pt>
    <dgm:pt modelId="{483A8F44-EAB3-2C48-BE42-36DAD7F61562}" type="parTrans" cxnId="{D0D94C01-E4BF-1E4D-AAE3-1AA0BBFAAD93}">
      <dgm:prSet/>
      <dgm:spPr/>
      <dgm:t>
        <a:bodyPr/>
        <a:lstStyle/>
        <a:p>
          <a:endParaRPr lang="it-IT"/>
        </a:p>
      </dgm:t>
    </dgm:pt>
    <dgm:pt modelId="{ECD4F486-A2F8-9F42-A908-6BEE2CB0871F}" type="sibTrans" cxnId="{D0D94C01-E4BF-1E4D-AAE3-1AA0BBFAAD93}">
      <dgm:prSet/>
      <dgm:spPr/>
      <dgm:t>
        <a:bodyPr/>
        <a:lstStyle/>
        <a:p>
          <a:endParaRPr lang="it-IT"/>
        </a:p>
      </dgm:t>
    </dgm:pt>
    <dgm:pt modelId="{84D2335A-64B4-C040-B619-E1D9D0E9B30F}">
      <dgm:prSet phldrT="[Testo]"/>
      <dgm:spPr/>
      <dgm:t>
        <a:bodyPr/>
        <a:lstStyle/>
        <a:p>
          <a:pPr>
            <a:buNone/>
          </a:pPr>
          <a:r>
            <a:rPr lang="en-GB" b="0" i="0" u="none" strike="noStrike" dirty="0">
              <a:effectLst/>
              <a:latin typeface="Söhne"/>
            </a:rPr>
            <a:t>This block is responsible for </a:t>
          </a:r>
          <a:r>
            <a:rPr lang="en-GB" b="1" i="0" u="none" strike="noStrike" dirty="0">
              <a:effectLst/>
              <a:latin typeface="Söhne"/>
            </a:rPr>
            <a:t>reading data from the sensors</a:t>
          </a:r>
          <a:r>
            <a:rPr lang="en-GB" b="0" i="0" u="none" strike="noStrike" dirty="0">
              <a:effectLst/>
              <a:latin typeface="Söhne"/>
            </a:rPr>
            <a:t> for humidity, temperature and water level. The sensors are interfaced with the microcontroller through the pins and the data is read at regular intervals to ensure accurate monitoring of the environmental conditions. </a:t>
          </a:r>
          <a:endParaRPr lang="it-IT" dirty="0"/>
        </a:p>
      </dgm:t>
    </dgm:pt>
    <dgm:pt modelId="{1FA99699-9F97-9843-8BF0-45F038775E2F}" type="parTrans" cxnId="{3C4C156A-36CB-8D43-BFFE-1D0EFE155BCC}">
      <dgm:prSet/>
      <dgm:spPr/>
      <dgm:t>
        <a:bodyPr/>
        <a:lstStyle/>
        <a:p>
          <a:endParaRPr lang="it-IT"/>
        </a:p>
      </dgm:t>
    </dgm:pt>
    <dgm:pt modelId="{3AC0612A-C413-4A4A-8F80-384B2CD57CC5}" type="sibTrans" cxnId="{3C4C156A-36CB-8D43-BFFE-1D0EFE155BCC}">
      <dgm:prSet/>
      <dgm:spPr/>
      <dgm:t>
        <a:bodyPr/>
        <a:lstStyle/>
        <a:p>
          <a:endParaRPr lang="it-IT"/>
        </a:p>
      </dgm:t>
    </dgm:pt>
    <dgm:pt modelId="{FFE35CAD-472E-7F4B-90BB-80B0752771AD}">
      <dgm:prSet phldrT="[Testo]"/>
      <dgm:spPr/>
      <dgm:t>
        <a:bodyPr/>
        <a:lstStyle/>
        <a:p>
          <a:r>
            <a:rPr lang="en-GB" b="0" i="0" u="none" strike="noStrike" dirty="0">
              <a:effectLst/>
              <a:latin typeface="Söhne"/>
            </a:rPr>
            <a:t>Data interpretation and processing</a:t>
          </a:r>
          <a:endParaRPr lang="it-IT" dirty="0"/>
        </a:p>
      </dgm:t>
    </dgm:pt>
    <dgm:pt modelId="{6BA91225-85D3-0440-B520-B0BDACB4FF9A}" type="parTrans" cxnId="{5675A23C-4EB5-4A4D-BF1C-30C3CD891F24}">
      <dgm:prSet/>
      <dgm:spPr/>
      <dgm:t>
        <a:bodyPr/>
        <a:lstStyle/>
        <a:p>
          <a:endParaRPr lang="it-IT"/>
        </a:p>
      </dgm:t>
    </dgm:pt>
    <dgm:pt modelId="{F431F614-1AEE-0147-9A19-99B974A092B3}" type="sibTrans" cxnId="{5675A23C-4EB5-4A4D-BF1C-30C3CD891F24}">
      <dgm:prSet/>
      <dgm:spPr/>
      <dgm:t>
        <a:bodyPr/>
        <a:lstStyle/>
        <a:p>
          <a:endParaRPr lang="it-IT"/>
        </a:p>
      </dgm:t>
    </dgm:pt>
    <dgm:pt modelId="{87E8652F-50BF-464E-8473-0C36DF96B6BE}">
      <dgm:prSet phldrT="[Testo]"/>
      <dgm:spPr/>
      <dgm:t>
        <a:bodyPr/>
        <a:lstStyle/>
        <a:p>
          <a:pPr>
            <a:buNone/>
          </a:pPr>
          <a:r>
            <a:rPr lang="en-GB" b="0" i="0" u="none" strike="noStrike" dirty="0">
              <a:effectLst/>
              <a:latin typeface="Söhne"/>
            </a:rPr>
            <a:t>This block is responsible for interpreting and </a:t>
          </a:r>
          <a:r>
            <a:rPr lang="en-GB" b="1" i="0" u="none" strike="noStrike" dirty="0">
              <a:effectLst/>
              <a:latin typeface="Söhne"/>
            </a:rPr>
            <a:t>processing</a:t>
          </a:r>
          <a:r>
            <a:rPr lang="en-GB" b="0" i="0" u="none" strike="noStrike" dirty="0">
              <a:effectLst/>
              <a:latin typeface="Söhne"/>
            </a:rPr>
            <a:t> the sensor data </a:t>
          </a:r>
          <a:r>
            <a:rPr lang="en-GB" b="1" i="0" u="none" strike="noStrike" dirty="0">
              <a:effectLst/>
              <a:latin typeface="Söhne"/>
            </a:rPr>
            <a:t>to determine when to activate the water pump</a:t>
          </a:r>
          <a:r>
            <a:rPr lang="en-GB" b="0" i="0" u="none" strike="noStrike" dirty="0">
              <a:effectLst/>
              <a:latin typeface="Söhne"/>
            </a:rPr>
            <a:t>. The data is analysed using appropriate algorithms and data structures such as if-else statements and conditional statements, and the system is programmed to activate the water pump only when the humidity is below certain threshold values or when is manually activated with the use of the menu and buttons.</a:t>
          </a:r>
          <a:endParaRPr lang="it-IT" dirty="0"/>
        </a:p>
      </dgm:t>
    </dgm:pt>
    <dgm:pt modelId="{2DF3D35C-BD79-BB49-B9AD-4AD7E744FF31}" type="parTrans" cxnId="{EB93546E-1AB8-3D47-AAFC-87326FACE88C}">
      <dgm:prSet/>
      <dgm:spPr/>
      <dgm:t>
        <a:bodyPr/>
        <a:lstStyle/>
        <a:p>
          <a:endParaRPr lang="it-IT"/>
        </a:p>
      </dgm:t>
    </dgm:pt>
    <dgm:pt modelId="{2AFF3FFA-5B93-1A4D-9665-A5495B6C7272}" type="sibTrans" cxnId="{EB93546E-1AB8-3D47-AAFC-87326FACE88C}">
      <dgm:prSet/>
      <dgm:spPr/>
      <dgm:t>
        <a:bodyPr/>
        <a:lstStyle/>
        <a:p>
          <a:endParaRPr lang="it-IT"/>
        </a:p>
      </dgm:t>
    </dgm:pt>
    <dgm:pt modelId="{D7B20EC4-C8C4-FC40-9A8F-B468A80D3252}">
      <dgm:prSet phldrT="[Testo]"/>
      <dgm:spPr/>
      <dgm:t>
        <a:bodyPr/>
        <a:lstStyle/>
        <a:p>
          <a:r>
            <a:rPr lang="en-GB" b="0" i="0" u="none" strike="noStrike" dirty="0">
              <a:effectLst/>
              <a:latin typeface="Söhne"/>
            </a:rPr>
            <a:t>Interrupt service routine (ISR)</a:t>
          </a:r>
          <a:endParaRPr lang="it-IT" dirty="0"/>
        </a:p>
      </dgm:t>
    </dgm:pt>
    <dgm:pt modelId="{6AFD7069-C059-6E45-80FD-BB9B84AE7BA2}" type="parTrans" cxnId="{2DD57ECC-BC6F-3841-BD04-8FEF8B8A55ED}">
      <dgm:prSet/>
      <dgm:spPr/>
      <dgm:t>
        <a:bodyPr/>
        <a:lstStyle/>
        <a:p>
          <a:endParaRPr lang="it-IT"/>
        </a:p>
      </dgm:t>
    </dgm:pt>
    <dgm:pt modelId="{C777AA94-30C7-BD45-A02E-8A2082368575}" type="sibTrans" cxnId="{2DD57ECC-BC6F-3841-BD04-8FEF8B8A55ED}">
      <dgm:prSet/>
      <dgm:spPr/>
      <dgm:t>
        <a:bodyPr/>
        <a:lstStyle/>
        <a:p>
          <a:endParaRPr lang="it-IT"/>
        </a:p>
      </dgm:t>
    </dgm:pt>
    <dgm:pt modelId="{2BA7D9A3-D0CE-F943-9E8A-B795E42DE386}">
      <dgm:prSet phldrT="[Testo]"/>
      <dgm:spPr/>
      <dgm:t>
        <a:bodyPr/>
        <a:lstStyle/>
        <a:p>
          <a:pPr>
            <a:buNone/>
          </a:pPr>
          <a:r>
            <a:rPr lang="en-GB" b="0" i="0" u="none" strike="noStrike" dirty="0">
              <a:effectLst/>
              <a:latin typeface="Söhne"/>
            </a:rPr>
            <a:t>User interface</a:t>
          </a:r>
          <a:endParaRPr lang="it-IT" dirty="0"/>
        </a:p>
      </dgm:t>
    </dgm:pt>
    <dgm:pt modelId="{620BD8E7-D434-EB41-AB8C-31F454AC95C2}" type="parTrans" cxnId="{36FD1C1D-921F-8348-9DF9-ECD268222E04}">
      <dgm:prSet/>
      <dgm:spPr/>
      <dgm:t>
        <a:bodyPr/>
        <a:lstStyle/>
        <a:p>
          <a:endParaRPr lang="it-IT"/>
        </a:p>
      </dgm:t>
    </dgm:pt>
    <dgm:pt modelId="{8E7DCB69-B3B2-9448-B45C-E6295852985B}" type="sibTrans" cxnId="{36FD1C1D-921F-8348-9DF9-ECD268222E04}">
      <dgm:prSet/>
      <dgm:spPr/>
      <dgm:t>
        <a:bodyPr/>
        <a:lstStyle/>
        <a:p>
          <a:endParaRPr lang="it-IT"/>
        </a:p>
      </dgm:t>
    </dgm:pt>
    <dgm:pt modelId="{F95F7302-9572-7D47-B9C7-A9EF9C413F33}">
      <dgm:prSet/>
      <dgm:spPr/>
      <dgm:t>
        <a:bodyPr/>
        <a:lstStyle/>
        <a:p>
          <a:r>
            <a:rPr lang="en-GB" b="1" i="0" u="none" strike="noStrike" dirty="0">
              <a:effectLst/>
              <a:latin typeface="Söhne"/>
            </a:rPr>
            <a:t>Fast</a:t>
          </a:r>
          <a:r>
            <a:rPr lang="en-GB" b="0" i="0" u="none" strike="noStrike" dirty="0">
              <a:effectLst/>
              <a:latin typeface="Söhne"/>
            </a:rPr>
            <a:t> </a:t>
          </a:r>
          <a:r>
            <a:rPr lang="en-GB" b="1" i="0" u="none" strike="noStrike" dirty="0">
              <a:effectLst/>
              <a:latin typeface="Söhne"/>
            </a:rPr>
            <a:t>timer handler</a:t>
          </a:r>
          <a:r>
            <a:rPr lang="en-GB" b="0" i="0" u="none" strike="noStrike" dirty="0">
              <a:effectLst/>
              <a:latin typeface="Söhne"/>
            </a:rPr>
            <a:t>: Each 0.25 sec enable</a:t>
          </a:r>
          <a:r>
            <a:rPr lang="en-GB" dirty="0">
              <a:effectLst/>
              <a:latin typeface="Söhne"/>
            </a:rPr>
            <a:t>s the conversion of ADC14 </a:t>
          </a:r>
          <a:r>
            <a:rPr lang="en-GB" b="0" i="0" u="none" strike="noStrike" dirty="0">
              <a:effectLst/>
              <a:latin typeface="Söhne"/>
            </a:rPr>
            <a:t> to sample sensors and convert</a:t>
          </a:r>
          <a:r>
            <a:rPr lang="en-GB" dirty="0">
              <a:effectLst/>
              <a:latin typeface="Söhne"/>
            </a:rPr>
            <a:t>s into a digital value. Moreover, check always the state of water and the level of humidity related to the threshold.</a:t>
          </a:r>
        </a:p>
      </dgm:t>
    </dgm:pt>
    <dgm:pt modelId="{D459D6B0-FE83-A64E-A0D4-DE83C8D8E608}" type="parTrans" cxnId="{2089BD9F-D153-154C-9785-4271AB54A076}">
      <dgm:prSet/>
      <dgm:spPr/>
      <dgm:t>
        <a:bodyPr/>
        <a:lstStyle/>
        <a:p>
          <a:endParaRPr lang="it-IT"/>
        </a:p>
      </dgm:t>
    </dgm:pt>
    <dgm:pt modelId="{7B011D0E-6DCA-5A48-B7FA-78B48F4AA742}" type="sibTrans" cxnId="{2089BD9F-D153-154C-9785-4271AB54A076}">
      <dgm:prSet/>
      <dgm:spPr/>
      <dgm:t>
        <a:bodyPr/>
        <a:lstStyle/>
        <a:p>
          <a:endParaRPr lang="it-IT"/>
        </a:p>
      </dgm:t>
    </dgm:pt>
    <dgm:pt modelId="{8081EBE5-8A3D-1A44-9493-097CA7BCA46B}">
      <dgm:prSet/>
      <dgm:spPr/>
      <dgm:t>
        <a:bodyPr/>
        <a:lstStyle/>
        <a:p>
          <a:r>
            <a:rPr lang="en-GB" b="1" i="0" u="none" strike="noStrike" dirty="0">
              <a:effectLst/>
              <a:latin typeface="Söhne"/>
            </a:rPr>
            <a:t>Slow</a:t>
          </a:r>
          <a:r>
            <a:rPr lang="en-GB" b="0" i="0" u="none" strike="noStrike" dirty="0">
              <a:effectLst/>
              <a:latin typeface="Söhne"/>
            </a:rPr>
            <a:t> </a:t>
          </a:r>
          <a:r>
            <a:rPr lang="en-GB" b="1" i="0" u="none" strike="noStrike" dirty="0">
              <a:effectLst/>
              <a:latin typeface="Söhne"/>
            </a:rPr>
            <a:t>timer handler</a:t>
          </a:r>
          <a:r>
            <a:rPr lang="en-GB" b="0" i="0" u="none" strike="noStrike" dirty="0">
              <a:effectLst/>
              <a:latin typeface="Söhne"/>
            </a:rPr>
            <a:t>: </a:t>
          </a:r>
          <a:r>
            <a:rPr lang="en-GB" dirty="0">
              <a:effectLst/>
              <a:latin typeface="Söhne"/>
            </a:rPr>
            <a:t>Each 1 sec refresh the page on the display showing new data. Moreover is used to switch from to the welcome state to the start state.</a:t>
          </a:r>
        </a:p>
      </dgm:t>
    </dgm:pt>
    <dgm:pt modelId="{D7B2A890-1121-184D-B9CB-C6AFC7C97ADB}" type="parTrans" cxnId="{ECC9BEFD-C888-694D-8331-99151EB254AA}">
      <dgm:prSet/>
      <dgm:spPr/>
      <dgm:t>
        <a:bodyPr/>
        <a:lstStyle/>
        <a:p>
          <a:endParaRPr lang="it-IT"/>
        </a:p>
      </dgm:t>
    </dgm:pt>
    <dgm:pt modelId="{010C8F29-AEAF-9342-B3AF-817F2DFFEE07}" type="sibTrans" cxnId="{ECC9BEFD-C888-694D-8331-99151EB254AA}">
      <dgm:prSet/>
      <dgm:spPr/>
      <dgm:t>
        <a:bodyPr/>
        <a:lstStyle/>
        <a:p>
          <a:endParaRPr lang="it-IT"/>
        </a:p>
      </dgm:t>
    </dgm:pt>
    <dgm:pt modelId="{6991BC57-00A1-F945-AA98-958E3B6F3F50}">
      <dgm:prSet/>
      <dgm:spPr/>
      <dgm:t>
        <a:bodyPr/>
        <a:lstStyle/>
        <a:p>
          <a:r>
            <a:rPr lang="en-GB" b="1" i="0" u="none" strike="noStrike" dirty="0">
              <a:effectLst/>
              <a:latin typeface="Söhne"/>
            </a:rPr>
            <a:t>Port 3-4-5 handler</a:t>
          </a:r>
          <a:r>
            <a:rPr lang="en-GB" b="0" i="0" u="none" strike="noStrike" dirty="0">
              <a:effectLst/>
              <a:latin typeface="Söhne"/>
            </a:rPr>
            <a:t>: Fire when one of the three buttons configured are pressed.</a:t>
          </a:r>
        </a:p>
      </dgm:t>
    </dgm:pt>
    <dgm:pt modelId="{89DB97E8-8678-6846-BDB2-83460E5CFEEC}" type="parTrans" cxnId="{6A02EAC9-162B-424F-96BA-49EB1F1532BA}">
      <dgm:prSet/>
      <dgm:spPr/>
      <dgm:t>
        <a:bodyPr/>
        <a:lstStyle/>
        <a:p>
          <a:endParaRPr lang="it-IT"/>
        </a:p>
      </dgm:t>
    </dgm:pt>
    <dgm:pt modelId="{39CD14DF-437B-FA44-B2E2-AFB115F5C7AD}" type="sibTrans" cxnId="{6A02EAC9-162B-424F-96BA-49EB1F1532BA}">
      <dgm:prSet/>
      <dgm:spPr/>
      <dgm:t>
        <a:bodyPr/>
        <a:lstStyle/>
        <a:p>
          <a:endParaRPr lang="it-IT"/>
        </a:p>
      </dgm:t>
    </dgm:pt>
    <dgm:pt modelId="{A403A757-2B0E-534D-91A7-7ABC991A7AA9}">
      <dgm:prSet/>
      <dgm:spPr/>
      <dgm:t>
        <a:bodyPr/>
        <a:lstStyle/>
        <a:p>
          <a:r>
            <a:rPr lang="en-GB" b="1" i="0" u="none" strike="noStrike" dirty="0">
              <a:effectLst/>
              <a:latin typeface="Söhne"/>
            </a:rPr>
            <a:t>ADC14 handler</a:t>
          </a:r>
          <a:r>
            <a:rPr lang="en-GB" b="0" i="0" u="none" strike="noStrike" dirty="0">
              <a:effectLst/>
              <a:latin typeface="Söhne"/>
            </a:rPr>
            <a:t>: Activated from the fast timer, sample and converts the value of the sensors and store it in global volatile variables.</a:t>
          </a:r>
        </a:p>
      </dgm:t>
    </dgm:pt>
    <dgm:pt modelId="{3130B655-B6AA-FF4F-B75B-092ED4C867E7}" type="parTrans" cxnId="{B9BB2E20-1486-FC4A-AAE1-42A8D657C92A}">
      <dgm:prSet/>
      <dgm:spPr/>
      <dgm:t>
        <a:bodyPr/>
        <a:lstStyle/>
        <a:p>
          <a:endParaRPr lang="it-IT"/>
        </a:p>
      </dgm:t>
    </dgm:pt>
    <dgm:pt modelId="{60FFBD6B-1566-054B-B1DA-776C16104D14}" type="sibTrans" cxnId="{B9BB2E20-1486-FC4A-AAE1-42A8D657C92A}">
      <dgm:prSet/>
      <dgm:spPr/>
      <dgm:t>
        <a:bodyPr/>
        <a:lstStyle/>
        <a:p>
          <a:endParaRPr lang="it-IT"/>
        </a:p>
      </dgm:t>
    </dgm:pt>
    <dgm:pt modelId="{ED85A6CD-119C-294D-89B6-8628429E4666}">
      <dgm:prSet phldrT="[Testo]"/>
      <dgm:spPr/>
      <dgm:t>
        <a:bodyPr/>
        <a:lstStyle/>
        <a:p>
          <a:pPr>
            <a:buNone/>
          </a:pPr>
          <a:r>
            <a:rPr lang="en-GB" b="0" i="0" u="none" strike="noStrike" dirty="0">
              <a:effectLst/>
              <a:latin typeface="Söhne"/>
            </a:rPr>
            <a:t>The user interface is designed to be easy to use and allows the user to </a:t>
          </a:r>
          <a:r>
            <a:rPr lang="en-GB" b="1" i="0" u="none" strike="noStrike" dirty="0">
              <a:effectLst/>
              <a:latin typeface="Söhne"/>
            </a:rPr>
            <a:t>monitor</a:t>
          </a:r>
          <a:r>
            <a:rPr lang="en-GB" b="0" i="0" u="none" strike="noStrike" dirty="0">
              <a:effectLst/>
              <a:latin typeface="Söhne"/>
            </a:rPr>
            <a:t> the environmental conditions, </a:t>
          </a:r>
          <a:r>
            <a:rPr lang="en-GB" b="1" i="0" u="none" strike="noStrike" dirty="0">
              <a:effectLst/>
              <a:latin typeface="Söhne"/>
            </a:rPr>
            <a:t>control</a:t>
          </a:r>
          <a:r>
            <a:rPr lang="en-GB" b="0" i="0" u="none" strike="noStrike" dirty="0">
              <a:effectLst/>
              <a:latin typeface="Söhne"/>
            </a:rPr>
            <a:t> the water pump and </a:t>
          </a:r>
          <a:r>
            <a:rPr lang="en-GB" b="1" i="0" u="none" strike="noStrike" dirty="0">
              <a:effectLst/>
              <a:latin typeface="Söhne"/>
            </a:rPr>
            <a:t>customize</a:t>
          </a:r>
          <a:r>
            <a:rPr lang="en-GB" b="0" i="0" u="none" strike="noStrike" dirty="0">
              <a:effectLst/>
              <a:latin typeface="Söhne"/>
            </a:rPr>
            <a:t> the humidity levels. </a:t>
          </a:r>
          <a:endParaRPr lang="it-IT" dirty="0"/>
        </a:p>
      </dgm:t>
    </dgm:pt>
    <dgm:pt modelId="{9DD24A3C-048A-4048-8F9E-7CAE43607454}" type="parTrans" cxnId="{6DDB1CA9-092A-924E-9C93-E603C3C8FE1E}">
      <dgm:prSet/>
      <dgm:spPr/>
      <dgm:t>
        <a:bodyPr/>
        <a:lstStyle/>
        <a:p>
          <a:endParaRPr lang="it-IT"/>
        </a:p>
      </dgm:t>
    </dgm:pt>
    <dgm:pt modelId="{E259258B-473C-4249-9E36-A808F006844A}" type="sibTrans" cxnId="{6DDB1CA9-092A-924E-9C93-E603C3C8FE1E}">
      <dgm:prSet/>
      <dgm:spPr/>
      <dgm:t>
        <a:bodyPr/>
        <a:lstStyle/>
        <a:p>
          <a:endParaRPr lang="it-IT"/>
        </a:p>
      </dgm:t>
    </dgm:pt>
    <dgm:pt modelId="{CB3C60E2-FE27-1045-8476-0764DEE342B2}">
      <dgm:prSet phldrT="[Testo]"/>
      <dgm:spPr/>
      <dgm:t>
        <a:bodyPr/>
        <a:lstStyle/>
        <a:p>
          <a:pPr>
            <a:buNone/>
          </a:pPr>
          <a:r>
            <a:rPr lang="en-GB" b="1" i="0" u="none" strike="noStrike" dirty="0">
              <a:effectLst/>
              <a:latin typeface="Söhne"/>
            </a:rPr>
            <a:t>Two display contexts </a:t>
          </a:r>
          <a:r>
            <a:rPr lang="en-GB" b="0" i="0" u="none" strike="noStrike" dirty="0">
              <a:effectLst/>
              <a:latin typeface="Söhne"/>
            </a:rPr>
            <a:t>are set: the first for the background, the second to underline the highlight the menu choice.</a:t>
          </a:r>
          <a:endParaRPr lang="it-IT" dirty="0"/>
        </a:p>
      </dgm:t>
    </dgm:pt>
    <dgm:pt modelId="{7268BE7B-09E5-A94F-B14B-318DD6CEA679}" type="parTrans" cxnId="{7FBA7F16-A25E-4745-B5C9-92C437D367D1}">
      <dgm:prSet/>
      <dgm:spPr/>
      <dgm:t>
        <a:bodyPr/>
        <a:lstStyle/>
        <a:p>
          <a:endParaRPr lang="it-IT"/>
        </a:p>
      </dgm:t>
    </dgm:pt>
    <dgm:pt modelId="{BE6C3AE6-A2AA-BC4D-A3C5-32EAF85FD9F0}" type="sibTrans" cxnId="{7FBA7F16-A25E-4745-B5C9-92C437D367D1}">
      <dgm:prSet/>
      <dgm:spPr/>
      <dgm:t>
        <a:bodyPr/>
        <a:lstStyle/>
        <a:p>
          <a:endParaRPr lang="it-IT"/>
        </a:p>
      </dgm:t>
    </dgm:pt>
    <dgm:pt modelId="{4D326FE9-BB09-E245-B4A3-7158D1016C19}">
      <dgm:prSet phldrT="[Testo]"/>
      <dgm:spPr/>
      <dgm:t>
        <a:bodyPr/>
        <a:lstStyle/>
        <a:p>
          <a:pPr>
            <a:buNone/>
          </a:pPr>
          <a:r>
            <a:rPr lang="en-GB" b="0" i="0" u="none" strike="noStrike" dirty="0">
              <a:effectLst/>
              <a:latin typeface="Söhne"/>
            </a:rPr>
            <a:t>The </a:t>
          </a:r>
          <a:r>
            <a:rPr lang="en-GB" b="1" i="0" u="none" strike="noStrike" dirty="0">
              <a:effectLst/>
              <a:latin typeface="Söhne"/>
            </a:rPr>
            <a:t>LCD 128x128 </a:t>
          </a:r>
          <a:r>
            <a:rPr lang="en-GB" b="0" i="0" u="none" strike="noStrike" dirty="0">
              <a:effectLst/>
              <a:latin typeface="Söhne"/>
            </a:rPr>
            <a:t>of the </a:t>
          </a:r>
          <a:r>
            <a:rPr lang="en-GB" b="0" i="0" u="none" strike="noStrike" dirty="0" err="1">
              <a:effectLst/>
              <a:latin typeface="Söhne"/>
            </a:rPr>
            <a:t>boosterpack</a:t>
          </a:r>
          <a:r>
            <a:rPr lang="en-GB" b="0" i="0" u="none" strike="noStrike" dirty="0">
              <a:effectLst/>
              <a:latin typeface="Söhne"/>
            </a:rPr>
            <a:t> is used to interact.</a:t>
          </a:r>
          <a:endParaRPr lang="it-IT" dirty="0"/>
        </a:p>
      </dgm:t>
    </dgm:pt>
    <dgm:pt modelId="{E01F0C99-BCF5-2F40-ACF2-294B0D73E424}" type="parTrans" cxnId="{C1C069F9-18DF-8E40-8437-D0D38224F6BF}">
      <dgm:prSet/>
      <dgm:spPr/>
      <dgm:t>
        <a:bodyPr/>
        <a:lstStyle/>
        <a:p>
          <a:endParaRPr lang="it-IT"/>
        </a:p>
      </dgm:t>
    </dgm:pt>
    <dgm:pt modelId="{48D98BEE-8560-834C-B246-8A623D813CE6}" type="sibTrans" cxnId="{C1C069F9-18DF-8E40-8437-D0D38224F6BF}">
      <dgm:prSet/>
      <dgm:spPr/>
      <dgm:t>
        <a:bodyPr/>
        <a:lstStyle/>
        <a:p>
          <a:endParaRPr lang="it-IT"/>
        </a:p>
      </dgm:t>
    </dgm:pt>
    <dgm:pt modelId="{511870A3-2C59-1D42-992A-35C1F4650AE1}" type="pres">
      <dgm:prSet presAssocID="{53F6AC10-098B-5E4D-A741-AA4CEB99F687}" presName="Name0" presStyleCnt="0">
        <dgm:presLayoutVars>
          <dgm:dir/>
          <dgm:animLvl val="lvl"/>
          <dgm:resizeHandles val="exact"/>
        </dgm:presLayoutVars>
      </dgm:prSet>
      <dgm:spPr/>
    </dgm:pt>
    <dgm:pt modelId="{EF061757-73AB-844E-93A6-3AFDA92348B1}" type="pres">
      <dgm:prSet presAssocID="{8B683EE1-B053-BD49-97CE-6A25969B487F}" presName="composite" presStyleCnt="0"/>
      <dgm:spPr/>
    </dgm:pt>
    <dgm:pt modelId="{6AC0C5CB-B15A-9249-B02C-F33C41735177}" type="pres">
      <dgm:prSet presAssocID="{8B683EE1-B053-BD49-97CE-6A25969B487F}" presName="parTx" presStyleLbl="alignNode1" presStyleIdx="0" presStyleCnt="4">
        <dgm:presLayoutVars>
          <dgm:chMax val="0"/>
          <dgm:chPref val="0"/>
          <dgm:bulletEnabled val="1"/>
        </dgm:presLayoutVars>
      </dgm:prSet>
      <dgm:spPr/>
    </dgm:pt>
    <dgm:pt modelId="{31DF4E45-C4FD-BB40-BE52-0061EF0C3D07}" type="pres">
      <dgm:prSet presAssocID="{8B683EE1-B053-BD49-97CE-6A25969B487F}" presName="desTx" presStyleLbl="alignAccFollowNode1" presStyleIdx="0" presStyleCnt="4">
        <dgm:presLayoutVars>
          <dgm:bulletEnabled val="1"/>
        </dgm:presLayoutVars>
      </dgm:prSet>
      <dgm:spPr/>
    </dgm:pt>
    <dgm:pt modelId="{3C13F87A-211C-0441-9725-0E98DEDD633C}" type="pres">
      <dgm:prSet presAssocID="{ECD4F486-A2F8-9F42-A908-6BEE2CB0871F}" presName="space" presStyleCnt="0"/>
      <dgm:spPr/>
    </dgm:pt>
    <dgm:pt modelId="{E3C52E3F-6EC2-E043-88E1-DCA92DBF97EB}" type="pres">
      <dgm:prSet presAssocID="{FFE35CAD-472E-7F4B-90BB-80B0752771AD}" presName="composite" presStyleCnt="0"/>
      <dgm:spPr/>
    </dgm:pt>
    <dgm:pt modelId="{7012282B-C2E9-994C-803B-C176CF2F8D20}" type="pres">
      <dgm:prSet presAssocID="{FFE35CAD-472E-7F4B-90BB-80B0752771AD}" presName="parTx" presStyleLbl="alignNode1" presStyleIdx="1" presStyleCnt="4">
        <dgm:presLayoutVars>
          <dgm:chMax val="0"/>
          <dgm:chPref val="0"/>
          <dgm:bulletEnabled val="1"/>
        </dgm:presLayoutVars>
      </dgm:prSet>
      <dgm:spPr/>
    </dgm:pt>
    <dgm:pt modelId="{2649D8B6-4384-2B41-8CB3-DFD874475B8C}" type="pres">
      <dgm:prSet presAssocID="{FFE35CAD-472E-7F4B-90BB-80B0752771AD}" presName="desTx" presStyleLbl="alignAccFollowNode1" presStyleIdx="1" presStyleCnt="4">
        <dgm:presLayoutVars>
          <dgm:bulletEnabled val="1"/>
        </dgm:presLayoutVars>
      </dgm:prSet>
      <dgm:spPr/>
    </dgm:pt>
    <dgm:pt modelId="{F60242EA-49C9-4B44-9971-233C705D8F78}" type="pres">
      <dgm:prSet presAssocID="{F431F614-1AEE-0147-9A19-99B974A092B3}" presName="space" presStyleCnt="0"/>
      <dgm:spPr/>
    </dgm:pt>
    <dgm:pt modelId="{6F6A3A7E-D7FB-6040-A2D7-15F9D8577CB2}" type="pres">
      <dgm:prSet presAssocID="{D7B20EC4-C8C4-FC40-9A8F-B468A80D3252}" presName="composite" presStyleCnt="0"/>
      <dgm:spPr/>
    </dgm:pt>
    <dgm:pt modelId="{BEF764FF-1852-8B40-B30F-A9A0641D0CF4}" type="pres">
      <dgm:prSet presAssocID="{D7B20EC4-C8C4-FC40-9A8F-B468A80D3252}" presName="parTx" presStyleLbl="alignNode1" presStyleIdx="2" presStyleCnt="4">
        <dgm:presLayoutVars>
          <dgm:chMax val="0"/>
          <dgm:chPref val="0"/>
          <dgm:bulletEnabled val="1"/>
        </dgm:presLayoutVars>
      </dgm:prSet>
      <dgm:spPr/>
    </dgm:pt>
    <dgm:pt modelId="{1B984E59-A817-3D43-885E-066066B68C2F}" type="pres">
      <dgm:prSet presAssocID="{D7B20EC4-C8C4-FC40-9A8F-B468A80D3252}" presName="desTx" presStyleLbl="alignAccFollowNode1" presStyleIdx="2" presStyleCnt="4">
        <dgm:presLayoutVars>
          <dgm:bulletEnabled val="1"/>
        </dgm:presLayoutVars>
      </dgm:prSet>
      <dgm:spPr/>
    </dgm:pt>
    <dgm:pt modelId="{07653C95-D7E4-DC4D-AF93-8953556A6C32}" type="pres">
      <dgm:prSet presAssocID="{C777AA94-30C7-BD45-A02E-8A2082368575}" presName="space" presStyleCnt="0"/>
      <dgm:spPr/>
    </dgm:pt>
    <dgm:pt modelId="{1F0E0B79-1306-354C-A35F-57F61E87DB2E}" type="pres">
      <dgm:prSet presAssocID="{2BA7D9A3-D0CE-F943-9E8A-B795E42DE386}" presName="composite" presStyleCnt="0"/>
      <dgm:spPr/>
    </dgm:pt>
    <dgm:pt modelId="{817A3250-2E35-B845-A29F-851B7915598C}" type="pres">
      <dgm:prSet presAssocID="{2BA7D9A3-D0CE-F943-9E8A-B795E42DE386}" presName="parTx" presStyleLbl="alignNode1" presStyleIdx="3" presStyleCnt="4">
        <dgm:presLayoutVars>
          <dgm:chMax val="0"/>
          <dgm:chPref val="0"/>
          <dgm:bulletEnabled val="1"/>
        </dgm:presLayoutVars>
      </dgm:prSet>
      <dgm:spPr/>
    </dgm:pt>
    <dgm:pt modelId="{B200D9D6-8705-434A-8353-8D165F3863B1}" type="pres">
      <dgm:prSet presAssocID="{2BA7D9A3-D0CE-F943-9E8A-B795E42DE386}" presName="desTx" presStyleLbl="alignAccFollowNode1" presStyleIdx="3" presStyleCnt="4">
        <dgm:presLayoutVars>
          <dgm:bulletEnabled val="1"/>
        </dgm:presLayoutVars>
      </dgm:prSet>
      <dgm:spPr/>
    </dgm:pt>
  </dgm:ptLst>
  <dgm:cxnLst>
    <dgm:cxn modelId="{D0D94C01-E4BF-1E4D-AAE3-1AA0BBFAAD93}" srcId="{53F6AC10-098B-5E4D-A741-AA4CEB99F687}" destId="{8B683EE1-B053-BD49-97CE-6A25969B487F}" srcOrd="0" destOrd="0" parTransId="{483A8F44-EAB3-2C48-BE42-36DAD7F61562}" sibTransId="{ECD4F486-A2F8-9F42-A908-6BEE2CB0871F}"/>
    <dgm:cxn modelId="{7FBA7F16-A25E-4745-B5C9-92C437D367D1}" srcId="{2BA7D9A3-D0CE-F943-9E8A-B795E42DE386}" destId="{CB3C60E2-FE27-1045-8476-0764DEE342B2}" srcOrd="2" destOrd="0" parTransId="{7268BE7B-09E5-A94F-B14B-318DD6CEA679}" sibTransId="{BE6C3AE6-A2AA-BC4D-A3C5-32EAF85FD9F0}"/>
    <dgm:cxn modelId="{36FD1C1D-921F-8348-9DF9-ECD268222E04}" srcId="{53F6AC10-098B-5E4D-A741-AA4CEB99F687}" destId="{2BA7D9A3-D0CE-F943-9E8A-B795E42DE386}" srcOrd="3" destOrd="0" parTransId="{620BD8E7-D434-EB41-AB8C-31F454AC95C2}" sibTransId="{8E7DCB69-B3B2-9448-B45C-E6295852985B}"/>
    <dgm:cxn modelId="{B9BB2E20-1486-FC4A-AAE1-42A8D657C92A}" srcId="{D7B20EC4-C8C4-FC40-9A8F-B468A80D3252}" destId="{A403A757-2B0E-534D-91A7-7ABC991A7AA9}" srcOrd="3" destOrd="0" parTransId="{3130B655-B6AA-FF4F-B75B-092ED4C867E7}" sibTransId="{60FFBD6B-1566-054B-B1DA-776C16104D14}"/>
    <dgm:cxn modelId="{76CD2627-B4A2-E941-99FC-53BCE8E2AE14}" type="presOf" srcId="{87E8652F-50BF-464E-8473-0C36DF96B6BE}" destId="{2649D8B6-4384-2B41-8CB3-DFD874475B8C}" srcOrd="0" destOrd="0" presId="urn:microsoft.com/office/officeart/2005/8/layout/hList1"/>
    <dgm:cxn modelId="{5675A23C-4EB5-4A4D-BF1C-30C3CD891F24}" srcId="{53F6AC10-098B-5E4D-A741-AA4CEB99F687}" destId="{FFE35CAD-472E-7F4B-90BB-80B0752771AD}" srcOrd="1" destOrd="0" parTransId="{6BA91225-85D3-0440-B520-B0BDACB4FF9A}" sibTransId="{F431F614-1AEE-0147-9A19-99B974A092B3}"/>
    <dgm:cxn modelId="{50944E48-0F1E-3746-AB2F-A078E781BE84}" type="presOf" srcId="{8081EBE5-8A3D-1A44-9493-097CA7BCA46B}" destId="{1B984E59-A817-3D43-885E-066066B68C2F}" srcOrd="0" destOrd="1" presId="urn:microsoft.com/office/officeart/2005/8/layout/hList1"/>
    <dgm:cxn modelId="{351D7662-0CBC-254F-90C4-485F9CA0CD25}" type="presOf" srcId="{4D326FE9-BB09-E245-B4A3-7158D1016C19}" destId="{B200D9D6-8705-434A-8353-8D165F3863B1}" srcOrd="0" destOrd="1" presId="urn:microsoft.com/office/officeart/2005/8/layout/hList1"/>
    <dgm:cxn modelId="{3C4C156A-36CB-8D43-BFFE-1D0EFE155BCC}" srcId="{8B683EE1-B053-BD49-97CE-6A25969B487F}" destId="{84D2335A-64B4-C040-B619-E1D9D0E9B30F}" srcOrd="0" destOrd="0" parTransId="{1FA99699-9F97-9843-8BF0-45F038775E2F}" sibTransId="{3AC0612A-C413-4A4A-8F80-384B2CD57CC5}"/>
    <dgm:cxn modelId="{EB93546E-1AB8-3D47-AAFC-87326FACE88C}" srcId="{FFE35CAD-472E-7F4B-90BB-80B0752771AD}" destId="{87E8652F-50BF-464E-8473-0C36DF96B6BE}" srcOrd="0" destOrd="0" parTransId="{2DF3D35C-BD79-BB49-B9AD-4AD7E744FF31}" sibTransId="{2AFF3FFA-5B93-1A4D-9665-A5495B6C7272}"/>
    <dgm:cxn modelId="{22E3DD77-B36F-8346-800E-695D7C87E00F}" type="presOf" srcId="{84D2335A-64B4-C040-B619-E1D9D0E9B30F}" destId="{31DF4E45-C4FD-BB40-BE52-0061EF0C3D07}" srcOrd="0" destOrd="0" presId="urn:microsoft.com/office/officeart/2005/8/layout/hList1"/>
    <dgm:cxn modelId="{8001298B-FDFC-4E41-AE20-C93A6607D589}" type="presOf" srcId="{2BA7D9A3-D0CE-F943-9E8A-B795E42DE386}" destId="{817A3250-2E35-B845-A29F-851B7915598C}" srcOrd="0" destOrd="0" presId="urn:microsoft.com/office/officeart/2005/8/layout/hList1"/>
    <dgm:cxn modelId="{826F578C-4DB6-194E-AF36-14F129C6C927}" type="presOf" srcId="{6991BC57-00A1-F945-AA98-958E3B6F3F50}" destId="{1B984E59-A817-3D43-885E-066066B68C2F}" srcOrd="0" destOrd="2" presId="urn:microsoft.com/office/officeart/2005/8/layout/hList1"/>
    <dgm:cxn modelId="{A645CC8D-351F-C444-8DB2-7954B216A9B7}" type="presOf" srcId="{ED85A6CD-119C-294D-89B6-8628429E4666}" destId="{B200D9D6-8705-434A-8353-8D165F3863B1}" srcOrd="0" destOrd="0" presId="urn:microsoft.com/office/officeart/2005/8/layout/hList1"/>
    <dgm:cxn modelId="{BCD6B394-4D44-1042-A981-BCC06D668C69}" type="presOf" srcId="{D7B20EC4-C8C4-FC40-9A8F-B468A80D3252}" destId="{BEF764FF-1852-8B40-B30F-A9A0641D0CF4}" srcOrd="0" destOrd="0" presId="urn:microsoft.com/office/officeart/2005/8/layout/hList1"/>
    <dgm:cxn modelId="{07F30497-17E5-3442-B37E-E68CA9D216E0}" type="presOf" srcId="{53F6AC10-098B-5E4D-A741-AA4CEB99F687}" destId="{511870A3-2C59-1D42-992A-35C1F4650AE1}" srcOrd="0" destOrd="0" presId="urn:microsoft.com/office/officeart/2005/8/layout/hList1"/>
    <dgm:cxn modelId="{642FF69A-CE25-B243-9207-CF8DD4340363}" type="presOf" srcId="{CB3C60E2-FE27-1045-8476-0764DEE342B2}" destId="{B200D9D6-8705-434A-8353-8D165F3863B1}" srcOrd="0" destOrd="2" presId="urn:microsoft.com/office/officeart/2005/8/layout/hList1"/>
    <dgm:cxn modelId="{2089BD9F-D153-154C-9785-4271AB54A076}" srcId="{D7B20EC4-C8C4-FC40-9A8F-B468A80D3252}" destId="{F95F7302-9572-7D47-B9C7-A9EF9C413F33}" srcOrd="0" destOrd="0" parTransId="{D459D6B0-FE83-A64E-A0D4-DE83C8D8E608}" sibTransId="{7B011D0E-6DCA-5A48-B7FA-78B48F4AA742}"/>
    <dgm:cxn modelId="{6DDB1CA9-092A-924E-9C93-E603C3C8FE1E}" srcId="{2BA7D9A3-D0CE-F943-9E8A-B795E42DE386}" destId="{ED85A6CD-119C-294D-89B6-8628429E4666}" srcOrd="0" destOrd="0" parTransId="{9DD24A3C-048A-4048-8F9E-7CAE43607454}" sibTransId="{E259258B-473C-4249-9E36-A808F006844A}"/>
    <dgm:cxn modelId="{912E97B6-532F-6447-98C6-8A536CC99227}" type="presOf" srcId="{A403A757-2B0E-534D-91A7-7ABC991A7AA9}" destId="{1B984E59-A817-3D43-885E-066066B68C2F}" srcOrd="0" destOrd="3" presId="urn:microsoft.com/office/officeart/2005/8/layout/hList1"/>
    <dgm:cxn modelId="{FEA025BD-2460-5F44-A2B2-D13DACD9AB73}" type="presOf" srcId="{F95F7302-9572-7D47-B9C7-A9EF9C413F33}" destId="{1B984E59-A817-3D43-885E-066066B68C2F}" srcOrd="0" destOrd="0" presId="urn:microsoft.com/office/officeart/2005/8/layout/hList1"/>
    <dgm:cxn modelId="{398A3DC8-183C-B24B-B440-FBC24779C778}" type="presOf" srcId="{FFE35CAD-472E-7F4B-90BB-80B0752771AD}" destId="{7012282B-C2E9-994C-803B-C176CF2F8D20}" srcOrd="0" destOrd="0" presId="urn:microsoft.com/office/officeart/2005/8/layout/hList1"/>
    <dgm:cxn modelId="{6A02EAC9-162B-424F-96BA-49EB1F1532BA}" srcId="{D7B20EC4-C8C4-FC40-9A8F-B468A80D3252}" destId="{6991BC57-00A1-F945-AA98-958E3B6F3F50}" srcOrd="2" destOrd="0" parTransId="{89DB97E8-8678-6846-BDB2-83460E5CFEEC}" sibTransId="{39CD14DF-437B-FA44-B2E2-AFB115F5C7AD}"/>
    <dgm:cxn modelId="{2DD57ECC-BC6F-3841-BD04-8FEF8B8A55ED}" srcId="{53F6AC10-098B-5E4D-A741-AA4CEB99F687}" destId="{D7B20EC4-C8C4-FC40-9A8F-B468A80D3252}" srcOrd="2" destOrd="0" parTransId="{6AFD7069-C059-6E45-80FD-BB9B84AE7BA2}" sibTransId="{C777AA94-30C7-BD45-A02E-8A2082368575}"/>
    <dgm:cxn modelId="{BE0DD3E5-3348-3A44-9241-1AE88EAEE6B1}" type="presOf" srcId="{8B683EE1-B053-BD49-97CE-6A25969B487F}" destId="{6AC0C5CB-B15A-9249-B02C-F33C41735177}" srcOrd="0" destOrd="0" presId="urn:microsoft.com/office/officeart/2005/8/layout/hList1"/>
    <dgm:cxn modelId="{C1C069F9-18DF-8E40-8437-D0D38224F6BF}" srcId="{2BA7D9A3-D0CE-F943-9E8A-B795E42DE386}" destId="{4D326FE9-BB09-E245-B4A3-7158D1016C19}" srcOrd="1" destOrd="0" parTransId="{E01F0C99-BCF5-2F40-ACF2-294B0D73E424}" sibTransId="{48D98BEE-8560-834C-B246-8A623D813CE6}"/>
    <dgm:cxn modelId="{ECC9BEFD-C888-694D-8331-99151EB254AA}" srcId="{D7B20EC4-C8C4-FC40-9A8F-B468A80D3252}" destId="{8081EBE5-8A3D-1A44-9493-097CA7BCA46B}" srcOrd="1" destOrd="0" parTransId="{D7B2A890-1121-184D-B9CB-C6AFC7C97ADB}" sibTransId="{010C8F29-AEAF-9342-B3AF-817F2DFFEE07}"/>
    <dgm:cxn modelId="{FF7CAAC1-11AD-4A4C-BBDD-EFE2B3F8B019}" type="presParOf" srcId="{511870A3-2C59-1D42-992A-35C1F4650AE1}" destId="{EF061757-73AB-844E-93A6-3AFDA92348B1}" srcOrd="0" destOrd="0" presId="urn:microsoft.com/office/officeart/2005/8/layout/hList1"/>
    <dgm:cxn modelId="{58A37417-B3D6-E14A-9BE7-C1B1BF0E336B}" type="presParOf" srcId="{EF061757-73AB-844E-93A6-3AFDA92348B1}" destId="{6AC0C5CB-B15A-9249-B02C-F33C41735177}" srcOrd="0" destOrd="0" presId="urn:microsoft.com/office/officeart/2005/8/layout/hList1"/>
    <dgm:cxn modelId="{EF8721F6-F908-B841-A1DF-72810C1378F6}" type="presParOf" srcId="{EF061757-73AB-844E-93A6-3AFDA92348B1}" destId="{31DF4E45-C4FD-BB40-BE52-0061EF0C3D07}" srcOrd="1" destOrd="0" presId="urn:microsoft.com/office/officeart/2005/8/layout/hList1"/>
    <dgm:cxn modelId="{FCD18063-7275-6D43-84FD-D675220F30A8}" type="presParOf" srcId="{511870A3-2C59-1D42-992A-35C1F4650AE1}" destId="{3C13F87A-211C-0441-9725-0E98DEDD633C}" srcOrd="1" destOrd="0" presId="urn:microsoft.com/office/officeart/2005/8/layout/hList1"/>
    <dgm:cxn modelId="{A83F3500-328F-2D41-BB01-E102ED3A8401}" type="presParOf" srcId="{511870A3-2C59-1D42-992A-35C1F4650AE1}" destId="{E3C52E3F-6EC2-E043-88E1-DCA92DBF97EB}" srcOrd="2" destOrd="0" presId="urn:microsoft.com/office/officeart/2005/8/layout/hList1"/>
    <dgm:cxn modelId="{07410AF4-86ED-9247-80E9-549E8DB862D6}" type="presParOf" srcId="{E3C52E3F-6EC2-E043-88E1-DCA92DBF97EB}" destId="{7012282B-C2E9-994C-803B-C176CF2F8D20}" srcOrd="0" destOrd="0" presId="urn:microsoft.com/office/officeart/2005/8/layout/hList1"/>
    <dgm:cxn modelId="{2281653B-018B-274F-8770-753D2501249D}" type="presParOf" srcId="{E3C52E3F-6EC2-E043-88E1-DCA92DBF97EB}" destId="{2649D8B6-4384-2B41-8CB3-DFD874475B8C}" srcOrd="1" destOrd="0" presId="urn:microsoft.com/office/officeart/2005/8/layout/hList1"/>
    <dgm:cxn modelId="{2E13D260-3153-9243-A8EB-522BF24456CA}" type="presParOf" srcId="{511870A3-2C59-1D42-992A-35C1F4650AE1}" destId="{F60242EA-49C9-4B44-9971-233C705D8F78}" srcOrd="3" destOrd="0" presId="urn:microsoft.com/office/officeart/2005/8/layout/hList1"/>
    <dgm:cxn modelId="{C64A9988-2955-6C4F-9450-168DD595E0D6}" type="presParOf" srcId="{511870A3-2C59-1D42-992A-35C1F4650AE1}" destId="{6F6A3A7E-D7FB-6040-A2D7-15F9D8577CB2}" srcOrd="4" destOrd="0" presId="urn:microsoft.com/office/officeart/2005/8/layout/hList1"/>
    <dgm:cxn modelId="{4AE2C637-6373-4C44-8B72-4CC30D609073}" type="presParOf" srcId="{6F6A3A7E-D7FB-6040-A2D7-15F9D8577CB2}" destId="{BEF764FF-1852-8B40-B30F-A9A0641D0CF4}" srcOrd="0" destOrd="0" presId="urn:microsoft.com/office/officeart/2005/8/layout/hList1"/>
    <dgm:cxn modelId="{6E6635BC-9455-DC4E-80D2-73A3C4082AFB}" type="presParOf" srcId="{6F6A3A7E-D7FB-6040-A2D7-15F9D8577CB2}" destId="{1B984E59-A817-3D43-885E-066066B68C2F}" srcOrd="1" destOrd="0" presId="urn:microsoft.com/office/officeart/2005/8/layout/hList1"/>
    <dgm:cxn modelId="{0B5AB583-BCAE-0C4C-ADBA-5807E7520F9D}" type="presParOf" srcId="{511870A3-2C59-1D42-992A-35C1F4650AE1}" destId="{07653C95-D7E4-DC4D-AF93-8953556A6C32}" srcOrd="5" destOrd="0" presId="urn:microsoft.com/office/officeart/2005/8/layout/hList1"/>
    <dgm:cxn modelId="{04578886-C628-8441-8643-4D2D1EC343F9}" type="presParOf" srcId="{511870A3-2C59-1D42-992A-35C1F4650AE1}" destId="{1F0E0B79-1306-354C-A35F-57F61E87DB2E}" srcOrd="6" destOrd="0" presId="urn:microsoft.com/office/officeart/2005/8/layout/hList1"/>
    <dgm:cxn modelId="{B72CF204-BA5B-F443-ABF7-A0331FF280E5}" type="presParOf" srcId="{1F0E0B79-1306-354C-A35F-57F61E87DB2E}" destId="{817A3250-2E35-B845-A29F-851B7915598C}" srcOrd="0" destOrd="0" presId="urn:microsoft.com/office/officeart/2005/8/layout/hList1"/>
    <dgm:cxn modelId="{9BBD15BC-8039-8F43-AD75-D970DFCFC33F}" type="presParOf" srcId="{1F0E0B79-1306-354C-A35F-57F61E87DB2E}" destId="{B200D9D6-8705-434A-8353-8D165F3863B1}"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0FD7FB-D026-445B-9536-EC9E38ABE1D8}" type="doc">
      <dgm:prSet loTypeId="urn:microsoft.com/office/officeart/2005/8/layout/chart3" loCatId="cycle" qsTypeId="urn:microsoft.com/office/officeart/2005/8/quickstyle/simple1" qsCatId="simple" csTypeId="urn:microsoft.com/office/officeart/2005/8/colors/accent3_5" csCatId="accent3" phldr="1"/>
      <dgm:spPr/>
      <dgm:t>
        <a:bodyPr/>
        <a:lstStyle/>
        <a:p>
          <a:endParaRPr lang="en-US"/>
        </a:p>
      </dgm:t>
    </dgm:pt>
    <dgm:pt modelId="{52733720-5715-4EA9-A4B2-18F98C65C46E}">
      <dgm:prSet custT="1"/>
      <dgm:spPr/>
      <dgm:t>
        <a:bodyPr/>
        <a:lstStyle/>
        <a:p>
          <a:r>
            <a:rPr lang="en-GB" sz="700" noProof="0" dirty="0"/>
            <a:t>During the testing process, we encountered several problems such as </a:t>
          </a:r>
          <a:r>
            <a:rPr lang="en-GB" sz="700" b="1" noProof="0" dirty="0"/>
            <a:t>bugs in the code</a:t>
          </a:r>
          <a:r>
            <a:rPr lang="en-GB" sz="700" noProof="0" dirty="0"/>
            <a:t>, issues with </a:t>
          </a:r>
          <a:r>
            <a:rPr lang="en-GB" sz="700" b="1" noProof="0" dirty="0"/>
            <a:t>sensor data accuracy</a:t>
          </a:r>
          <a:r>
            <a:rPr lang="en-GB" sz="700" noProof="0" dirty="0"/>
            <a:t>, and difficulty in </a:t>
          </a:r>
          <a:r>
            <a:rPr lang="en-GB" sz="700" b="1" noProof="0" dirty="0"/>
            <a:t>connecting the system to the user interface. </a:t>
          </a:r>
          <a:r>
            <a:rPr lang="en-GB" sz="700" noProof="0" dirty="0"/>
            <a:t>These problems were solved by thoroughly reviewing the code, troubleshooting the sensor connections, and implementing solutions such as code refactoring and updating the library.</a:t>
          </a:r>
        </a:p>
      </dgm:t>
    </dgm:pt>
    <dgm:pt modelId="{DD89665C-13E3-4A63-AAA3-7CE5A45C3E1C}" type="parTrans" cxnId="{31330E9D-DCB7-466D-ABD1-C16FDD19A05D}">
      <dgm:prSet/>
      <dgm:spPr/>
      <dgm:t>
        <a:bodyPr/>
        <a:lstStyle/>
        <a:p>
          <a:endParaRPr lang="en-US"/>
        </a:p>
      </dgm:t>
    </dgm:pt>
    <dgm:pt modelId="{D43A3912-EF65-46E8-8DE2-62E5A056648E}" type="sibTrans" cxnId="{31330E9D-DCB7-466D-ABD1-C16FDD19A05D}">
      <dgm:prSet/>
      <dgm:spPr/>
      <dgm:t>
        <a:bodyPr/>
        <a:lstStyle/>
        <a:p>
          <a:endParaRPr lang="en-US"/>
        </a:p>
      </dgm:t>
    </dgm:pt>
    <dgm:pt modelId="{0FC783A4-8840-463B-B261-BA18A0C9212C}">
      <dgm:prSet/>
      <dgm:spPr/>
      <dgm:t>
        <a:bodyPr/>
        <a:lstStyle/>
        <a:p>
          <a:r>
            <a:rPr lang="en-GB" noProof="0" dirty="0"/>
            <a:t>Additionally, we also used debug features such as serial monitor, breakpoints, and watch variables to detect errors and bugs, and then we solved these issues with the right approach.</a:t>
          </a:r>
        </a:p>
      </dgm:t>
    </dgm:pt>
    <dgm:pt modelId="{D359AA89-E01B-45EC-AB73-E871C482E53A}" type="parTrans" cxnId="{239F5957-0801-4D3F-A0F2-A72177D48652}">
      <dgm:prSet/>
      <dgm:spPr/>
      <dgm:t>
        <a:bodyPr/>
        <a:lstStyle/>
        <a:p>
          <a:endParaRPr lang="en-US"/>
        </a:p>
      </dgm:t>
    </dgm:pt>
    <dgm:pt modelId="{ADC5F99B-9937-4436-B50F-E263B1AF0118}" type="sibTrans" cxnId="{239F5957-0801-4D3F-A0F2-A72177D48652}">
      <dgm:prSet/>
      <dgm:spPr/>
      <dgm:t>
        <a:bodyPr/>
        <a:lstStyle/>
        <a:p>
          <a:endParaRPr lang="en-US"/>
        </a:p>
      </dgm:t>
    </dgm:pt>
    <dgm:pt modelId="{7FA002DA-1607-4EDC-88AC-371702DC9400}">
      <dgm:prSet/>
      <dgm:spPr/>
      <dgm:t>
        <a:bodyPr/>
        <a:lstStyle/>
        <a:p>
          <a:r>
            <a:rPr lang="en-GB" noProof="0" dirty="0"/>
            <a:t>In the end, we made sure that the system passed all the test cases and that it met the requirements and expectations of the users.</a:t>
          </a:r>
        </a:p>
      </dgm:t>
    </dgm:pt>
    <dgm:pt modelId="{5E8B484A-A351-429F-91C3-6A8E61C16F8C}" type="parTrans" cxnId="{0E8297F9-0BB8-4651-8DD5-090C97BB64AF}">
      <dgm:prSet/>
      <dgm:spPr/>
      <dgm:t>
        <a:bodyPr/>
        <a:lstStyle/>
        <a:p>
          <a:endParaRPr lang="en-US"/>
        </a:p>
      </dgm:t>
    </dgm:pt>
    <dgm:pt modelId="{64E2BF17-F78F-4F51-9E38-DCE63239BDF7}" type="sibTrans" cxnId="{0E8297F9-0BB8-4651-8DD5-090C97BB64AF}">
      <dgm:prSet/>
      <dgm:spPr/>
      <dgm:t>
        <a:bodyPr/>
        <a:lstStyle/>
        <a:p>
          <a:endParaRPr lang="en-US"/>
        </a:p>
      </dgm:t>
    </dgm:pt>
    <dgm:pt modelId="{3A1E219C-A7C2-9241-838A-28E39E816295}" type="pres">
      <dgm:prSet presAssocID="{020FD7FB-D026-445B-9536-EC9E38ABE1D8}" presName="compositeShape" presStyleCnt="0">
        <dgm:presLayoutVars>
          <dgm:chMax val="7"/>
          <dgm:dir/>
          <dgm:resizeHandles val="exact"/>
        </dgm:presLayoutVars>
      </dgm:prSet>
      <dgm:spPr/>
    </dgm:pt>
    <dgm:pt modelId="{234B5C7F-6C12-7F42-8334-5E41BD35B570}" type="pres">
      <dgm:prSet presAssocID="{020FD7FB-D026-445B-9536-EC9E38ABE1D8}" presName="wedge1" presStyleLbl="node1" presStyleIdx="0" presStyleCnt="3" custScaleX="109925" custScaleY="109925"/>
      <dgm:spPr/>
    </dgm:pt>
    <dgm:pt modelId="{CC69AEB5-FF50-D546-BF1E-E10F9CCB8B1E}" type="pres">
      <dgm:prSet presAssocID="{020FD7FB-D026-445B-9536-EC9E38ABE1D8}" presName="wedge1Tx" presStyleLbl="node1" presStyleIdx="0" presStyleCnt="3">
        <dgm:presLayoutVars>
          <dgm:chMax val="0"/>
          <dgm:chPref val="0"/>
          <dgm:bulletEnabled val="1"/>
        </dgm:presLayoutVars>
      </dgm:prSet>
      <dgm:spPr/>
    </dgm:pt>
    <dgm:pt modelId="{9EBE1F50-276E-3F4F-A979-E375A3B20160}" type="pres">
      <dgm:prSet presAssocID="{020FD7FB-D026-445B-9536-EC9E38ABE1D8}" presName="wedge2" presStyleLbl="node1" presStyleIdx="1" presStyleCnt="3" custScaleX="109925" custScaleY="109925"/>
      <dgm:spPr/>
    </dgm:pt>
    <dgm:pt modelId="{F850206C-88BA-8443-A9BB-DBE9D9432DCF}" type="pres">
      <dgm:prSet presAssocID="{020FD7FB-D026-445B-9536-EC9E38ABE1D8}" presName="wedge2Tx" presStyleLbl="node1" presStyleIdx="1" presStyleCnt="3">
        <dgm:presLayoutVars>
          <dgm:chMax val="0"/>
          <dgm:chPref val="0"/>
          <dgm:bulletEnabled val="1"/>
        </dgm:presLayoutVars>
      </dgm:prSet>
      <dgm:spPr/>
    </dgm:pt>
    <dgm:pt modelId="{798AC38B-33C1-3743-A00E-A8565D1555E7}" type="pres">
      <dgm:prSet presAssocID="{020FD7FB-D026-445B-9536-EC9E38ABE1D8}" presName="wedge3" presStyleLbl="node1" presStyleIdx="2" presStyleCnt="3" custScaleX="109925" custScaleY="109925"/>
      <dgm:spPr/>
    </dgm:pt>
    <dgm:pt modelId="{07FCB1C9-9C32-5640-9CA6-36978A05E209}" type="pres">
      <dgm:prSet presAssocID="{020FD7FB-D026-445B-9536-EC9E38ABE1D8}" presName="wedge3Tx" presStyleLbl="node1" presStyleIdx="2" presStyleCnt="3">
        <dgm:presLayoutVars>
          <dgm:chMax val="0"/>
          <dgm:chPref val="0"/>
          <dgm:bulletEnabled val="1"/>
        </dgm:presLayoutVars>
      </dgm:prSet>
      <dgm:spPr/>
    </dgm:pt>
  </dgm:ptLst>
  <dgm:cxnLst>
    <dgm:cxn modelId="{239F5957-0801-4D3F-A0F2-A72177D48652}" srcId="{020FD7FB-D026-445B-9536-EC9E38ABE1D8}" destId="{0FC783A4-8840-463B-B261-BA18A0C9212C}" srcOrd="1" destOrd="0" parTransId="{D359AA89-E01B-45EC-AB73-E871C482E53A}" sibTransId="{ADC5F99B-9937-4436-B50F-E263B1AF0118}"/>
    <dgm:cxn modelId="{E48AC267-3A9B-114A-A3E7-07DE3321C33C}" type="presOf" srcId="{52733720-5715-4EA9-A4B2-18F98C65C46E}" destId="{798AC38B-33C1-3743-A00E-A8565D1555E7}" srcOrd="0" destOrd="0" presId="urn:microsoft.com/office/officeart/2005/8/layout/chart3"/>
    <dgm:cxn modelId="{357E246C-2034-2143-BEA8-D841A91F40D1}" type="presOf" srcId="{52733720-5715-4EA9-A4B2-18F98C65C46E}" destId="{07FCB1C9-9C32-5640-9CA6-36978A05E209}" srcOrd="1" destOrd="0" presId="urn:microsoft.com/office/officeart/2005/8/layout/chart3"/>
    <dgm:cxn modelId="{66D75993-20F9-3B42-9C93-BE5ED1F1E37E}" type="presOf" srcId="{7FA002DA-1607-4EDC-88AC-371702DC9400}" destId="{CC69AEB5-FF50-D546-BF1E-E10F9CCB8B1E}" srcOrd="1" destOrd="0" presId="urn:microsoft.com/office/officeart/2005/8/layout/chart3"/>
    <dgm:cxn modelId="{31330E9D-DCB7-466D-ABD1-C16FDD19A05D}" srcId="{020FD7FB-D026-445B-9536-EC9E38ABE1D8}" destId="{52733720-5715-4EA9-A4B2-18F98C65C46E}" srcOrd="2" destOrd="0" parTransId="{DD89665C-13E3-4A63-AAA3-7CE5A45C3E1C}" sibTransId="{D43A3912-EF65-46E8-8DE2-62E5A056648E}"/>
    <dgm:cxn modelId="{8C732CC4-FEEF-8540-AC64-F179C9A94DE6}" type="presOf" srcId="{0FC783A4-8840-463B-B261-BA18A0C9212C}" destId="{9EBE1F50-276E-3F4F-A979-E375A3B20160}" srcOrd="0" destOrd="0" presId="urn:microsoft.com/office/officeart/2005/8/layout/chart3"/>
    <dgm:cxn modelId="{5E923FCB-7567-BC49-9004-E80F42E8698E}" type="presOf" srcId="{0FC783A4-8840-463B-B261-BA18A0C9212C}" destId="{F850206C-88BA-8443-A9BB-DBE9D9432DCF}" srcOrd="1" destOrd="0" presId="urn:microsoft.com/office/officeart/2005/8/layout/chart3"/>
    <dgm:cxn modelId="{254553D7-41B2-EA45-9A6C-CF17BAB3EDCF}" type="presOf" srcId="{020FD7FB-D026-445B-9536-EC9E38ABE1D8}" destId="{3A1E219C-A7C2-9241-838A-28E39E816295}" srcOrd="0" destOrd="0" presId="urn:microsoft.com/office/officeart/2005/8/layout/chart3"/>
    <dgm:cxn modelId="{3DCB98EA-016A-3240-A686-966FDF94B6E1}" type="presOf" srcId="{7FA002DA-1607-4EDC-88AC-371702DC9400}" destId="{234B5C7F-6C12-7F42-8334-5E41BD35B570}" srcOrd="0" destOrd="0" presId="urn:microsoft.com/office/officeart/2005/8/layout/chart3"/>
    <dgm:cxn modelId="{0E8297F9-0BB8-4651-8DD5-090C97BB64AF}" srcId="{020FD7FB-D026-445B-9536-EC9E38ABE1D8}" destId="{7FA002DA-1607-4EDC-88AC-371702DC9400}" srcOrd="0" destOrd="0" parTransId="{5E8B484A-A351-429F-91C3-6A8E61C16F8C}" sibTransId="{64E2BF17-F78F-4F51-9E38-DCE63239BDF7}"/>
    <dgm:cxn modelId="{D33C5349-D3C2-C343-837E-085C85D8F45F}" type="presParOf" srcId="{3A1E219C-A7C2-9241-838A-28E39E816295}" destId="{234B5C7F-6C12-7F42-8334-5E41BD35B570}" srcOrd="0" destOrd="0" presId="urn:microsoft.com/office/officeart/2005/8/layout/chart3"/>
    <dgm:cxn modelId="{E4B6F84F-D8CD-A843-BE82-C0B7FECEB2D8}" type="presParOf" srcId="{3A1E219C-A7C2-9241-838A-28E39E816295}" destId="{CC69AEB5-FF50-D546-BF1E-E10F9CCB8B1E}" srcOrd="1" destOrd="0" presId="urn:microsoft.com/office/officeart/2005/8/layout/chart3"/>
    <dgm:cxn modelId="{3D74A45C-B66B-FA4E-B748-8A1666AF5C43}" type="presParOf" srcId="{3A1E219C-A7C2-9241-838A-28E39E816295}" destId="{9EBE1F50-276E-3F4F-A979-E375A3B20160}" srcOrd="2" destOrd="0" presId="urn:microsoft.com/office/officeart/2005/8/layout/chart3"/>
    <dgm:cxn modelId="{5BB8E56B-A1BE-8E46-8FE6-4218148E6117}" type="presParOf" srcId="{3A1E219C-A7C2-9241-838A-28E39E816295}" destId="{F850206C-88BA-8443-A9BB-DBE9D9432DCF}" srcOrd="3" destOrd="0" presId="urn:microsoft.com/office/officeart/2005/8/layout/chart3"/>
    <dgm:cxn modelId="{596E552E-017E-F749-8E85-1DB846C1EADA}" type="presParOf" srcId="{3A1E219C-A7C2-9241-838A-28E39E816295}" destId="{798AC38B-33C1-3743-A00E-A8565D1555E7}" srcOrd="4" destOrd="0" presId="urn:microsoft.com/office/officeart/2005/8/layout/chart3"/>
    <dgm:cxn modelId="{05F4E56B-267C-1E4A-A16E-B57D7B93F337}" type="presParOf" srcId="{3A1E219C-A7C2-9241-838A-28E39E816295}" destId="{07FCB1C9-9C32-5640-9CA6-36978A05E209}"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FA1A0E-9E44-4802-B255-E23F033CF7C8}" type="doc">
      <dgm:prSet loTypeId="urn:microsoft.com/office/officeart/2005/8/layout/StepDownProcess" loCatId="process" qsTypeId="urn:microsoft.com/office/officeart/2005/8/quickstyle/simple1" qsCatId="simple" csTypeId="urn:microsoft.com/office/officeart/2005/8/colors/accent5_2" csCatId="accent5" phldr="1"/>
      <dgm:spPr/>
      <dgm:t>
        <a:bodyPr/>
        <a:lstStyle/>
        <a:p>
          <a:endParaRPr lang="en-US"/>
        </a:p>
      </dgm:t>
    </dgm:pt>
    <dgm:pt modelId="{39502783-1D35-41ED-A726-56E3914C4A5C}">
      <dgm:prSet custT="1"/>
      <dgm:spPr/>
      <dgm:t>
        <a:bodyPr/>
        <a:lstStyle/>
        <a:p>
          <a:r>
            <a:rPr lang="en-GB" sz="1050" dirty="0"/>
            <a:t>Working </a:t>
          </a:r>
          <a:r>
            <a:rPr lang="en-GB" sz="1050" dirty="0" err="1"/>
            <a:t>WiFi</a:t>
          </a:r>
          <a:r>
            <a:rPr lang="en-GB" sz="1050" dirty="0"/>
            <a:t> connection with eventual Telegram Bot:</a:t>
          </a:r>
          <a:endParaRPr lang="en-US" sz="1050" dirty="0"/>
        </a:p>
      </dgm:t>
    </dgm:pt>
    <dgm:pt modelId="{9105B3F1-71D5-4D87-BE71-9DA7E410FC07}" type="parTrans" cxnId="{746F5315-9597-4615-9DCF-B733509D65BD}">
      <dgm:prSet/>
      <dgm:spPr/>
      <dgm:t>
        <a:bodyPr/>
        <a:lstStyle/>
        <a:p>
          <a:endParaRPr lang="en-US"/>
        </a:p>
      </dgm:t>
    </dgm:pt>
    <dgm:pt modelId="{5F1CEC5F-5F9D-4B0E-BC26-4353BC45AF9F}" type="sibTrans" cxnId="{746F5315-9597-4615-9DCF-B733509D65BD}">
      <dgm:prSet phldrT="1" phldr="0"/>
      <dgm:spPr/>
      <dgm:t>
        <a:bodyPr/>
        <a:lstStyle/>
        <a:p>
          <a:endParaRPr lang="it-IT"/>
        </a:p>
      </dgm:t>
    </dgm:pt>
    <dgm:pt modelId="{E4E0EA0B-9B6D-4DCC-B9C7-B338DF7070CB}">
      <dgm:prSet custT="1"/>
      <dgm:spPr/>
      <dgm:t>
        <a:bodyPr/>
        <a:lstStyle/>
        <a:p>
          <a:r>
            <a:rPr lang="en-GB" sz="1050" dirty="0"/>
            <a:t>Water limit removal (e.g. attachment to tap water):</a:t>
          </a:r>
          <a:endParaRPr lang="en-US" sz="1050" dirty="0"/>
        </a:p>
      </dgm:t>
    </dgm:pt>
    <dgm:pt modelId="{87453B02-0B6F-4E6C-8B9A-6D42C892B5BC}" type="parTrans" cxnId="{00E1D801-BF1C-4159-886F-69BEDE95A359}">
      <dgm:prSet/>
      <dgm:spPr/>
      <dgm:t>
        <a:bodyPr/>
        <a:lstStyle/>
        <a:p>
          <a:endParaRPr lang="en-US"/>
        </a:p>
      </dgm:t>
    </dgm:pt>
    <dgm:pt modelId="{AF4CE8D8-64A9-4BE6-B2BE-3D132490984B}" type="sibTrans" cxnId="{00E1D801-BF1C-4159-886F-69BEDE95A359}">
      <dgm:prSet phldrT="2" phldr="0"/>
      <dgm:spPr/>
      <dgm:t>
        <a:bodyPr/>
        <a:lstStyle/>
        <a:p>
          <a:endParaRPr lang="it-IT"/>
        </a:p>
      </dgm:t>
    </dgm:pt>
    <dgm:pt modelId="{551622D1-CEB6-4C6A-A5D7-71BCFFF217BB}">
      <dgm:prSet custT="1"/>
      <dgm:spPr/>
      <dgm:t>
        <a:bodyPr/>
        <a:lstStyle/>
        <a:p>
          <a:r>
            <a:rPr lang="en-GB" sz="1050" dirty="0"/>
            <a:t>Multiple plant management:</a:t>
          </a:r>
          <a:endParaRPr lang="en-US" sz="1050" dirty="0"/>
        </a:p>
      </dgm:t>
    </dgm:pt>
    <dgm:pt modelId="{C98711CC-E0C9-445A-A305-486FBF12EE78}" type="parTrans" cxnId="{190E61F6-76A9-431F-A928-3509217ADDCC}">
      <dgm:prSet/>
      <dgm:spPr/>
      <dgm:t>
        <a:bodyPr/>
        <a:lstStyle/>
        <a:p>
          <a:endParaRPr lang="en-US"/>
        </a:p>
      </dgm:t>
    </dgm:pt>
    <dgm:pt modelId="{633BEE8D-58EA-4C87-B7C0-3AD07637DAD2}" type="sibTrans" cxnId="{190E61F6-76A9-431F-A928-3509217ADDCC}">
      <dgm:prSet phldrT="3" phldr="0"/>
      <dgm:spPr/>
      <dgm:t>
        <a:bodyPr/>
        <a:lstStyle/>
        <a:p>
          <a:endParaRPr lang="it-IT"/>
        </a:p>
      </dgm:t>
    </dgm:pt>
    <dgm:pt modelId="{7E2B1641-807C-4C3B-8659-805C4B1B601C}">
      <dgm:prSet custT="1"/>
      <dgm:spPr/>
      <dgm:t>
        <a:bodyPr/>
        <a:lstStyle/>
        <a:p>
          <a:r>
            <a:rPr lang="en-GB" sz="1050" dirty="0"/>
            <a:t>Other uses:</a:t>
          </a:r>
          <a:endParaRPr lang="en-US" sz="1050" dirty="0"/>
        </a:p>
      </dgm:t>
    </dgm:pt>
    <dgm:pt modelId="{62E8319A-0B65-49E3-A1BF-0ADB6D6A0155}" type="parTrans" cxnId="{1939D1BE-FC62-4EE4-87B2-4EAAF07E34A3}">
      <dgm:prSet/>
      <dgm:spPr/>
      <dgm:t>
        <a:bodyPr/>
        <a:lstStyle/>
        <a:p>
          <a:endParaRPr lang="en-US"/>
        </a:p>
      </dgm:t>
    </dgm:pt>
    <dgm:pt modelId="{5440A8D4-3183-4DC3-B540-FD6612615CCE}" type="sibTrans" cxnId="{1939D1BE-FC62-4EE4-87B2-4EAAF07E34A3}">
      <dgm:prSet phldrT="4" phldr="0"/>
      <dgm:spPr/>
      <dgm:t>
        <a:bodyPr/>
        <a:lstStyle/>
        <a:p>
          <a:endParaRPr lang="it-IT"/>
        </a:p>
      </dgm:t>
    </dgm:pt>
    <dgm:pt modelId="{0924805C-BA2E-4C9A-ACF9-25BEB406C1E0}">
      <dgm:prSet custT="1"/>
      <dgm:spPr/>
      <dgm:t>
        <a:bodyPr/>
        <a:lstStyle/>
        <a:p>
          <a:r>
            <a:rPr lang="en-GB" sz="1050" dirty="0"/>
            <a:t>Agriculture:</a:t>
          </a:r>
          <a:endParaRPr lang="en-US" sz="1050" dirty="0"/>
        </a:p>
      </dgm:t>
    </dgm:pt>
    <dgm:pt modelId="{33375156-9A47-4127-B471-818FB65C92EB}" type="parTrans" cxnId="{EA749335-2BE5-49F0-AAF4-6D3710BD6B8B}">
      <dgm:prSet/>
      <dgm:spPr/>
      <dgm:t>
        <a:bodyPr/>
        <a:lstStyle/>
        <a:p>
          <a:endParaRPr lang="en-US"/>
        </a:p>
      </dgm:t>
    </dgm:pt>
    <dgm:pt modelId="{00FBDF44-0BA1-4B78-A863-AF4610E6C75C}" type="sibTrans" cxnId="{EA749335-2BE5-49F0-AAF4-6D3710BD6B8B}">
      <dgm:prSet phldrT="5" phldr="0"/>
      <dgm:spPr/>
      <dgm:t>
        <a:bodyPr/>
        <a:lstStyle/>
        <a:p>
          <a:endParaRPr lang="it-IT"/>
        </a:p>
      </dgm:t>
    </dgm:pt>
    <dgm:pt modelId="{CDAD4E0E-A8C2-E948-9540-B72D82A91449}">
      <dgm:prSet custT="1"/>
      <dgm:spPr/>
      <dgm:t>
        <a:bodyPr/>
        <a:lstStyle/>
        <a:p>
          <a:pPr>
            <a:buNone/>
          </a:pPr>
          <a:r>
            <a:rPr lang="en-GB" sz="800" dirty="0"/>
            <a:t>This upgrade would allow the user to remotely control and monitor their </a:t>
          </a:r>
          <a:r>
            <a:rPr lang="en-GB" sz="900" dirty="0"/>
            <a:t>irrigation</a:t>
          </a:r>
          <a:r>
            <a:rPr lang="en-GB" sz="800" dirty="0"/>
            <a:t> system through a Telegram Bot. The user would be able to turn the system on or off, check the sensor data, and receive notifications if there is a problem with the system.</a:t>
          </a:r>
          <a:endParaRPr lang="en-US" sz="800" dirty="0"/>
        </a:p>
      </dgm:t>
    </dgm:pt>
    <dgm:pt modelId="{992D9833-6758-5043-92B8-F8458F2106A9}" type="parTrans" cxnId="{90650561-ADDF-9444-B0B9-BEF85B1CFFB4}">
      <dgm:prSet/>
      <dgm:spPr/>
      <dgm:t>
        <a:bodyPr/>
        <a:lstStyle/>
        <a:p>
          <a:endParaRPr lang="it-IT"/>
        </a:p>
      </dgm:t>
    </dgm:pt>
    <dgm:pt modelId="{00FB7F6C-C4F1-4E49-9FBB-B27814B4D284}" type="sibTrans" cxnId="{90650561-ADDF-9444-B0B9-BEF85B1CFFB4}">
      <dgm:prSet phldrT="2" phldr="0"/>
      <dgm:spPr/>
      <dgm:t>
        <a:bodyPr/>
        <a:lstStyle/>
        <a:p>
          <a:endParaRPr lang="it-IT"/>
        </a:p>
      </dgm:t>
    </dgm:pt>
    <dgm:pt modelId="{B9B60841-11EF-E24F-AC67-1AEAD403BCC3}">
      <dgm:prSet custT="1"/>
      <dgm:spPr/>
      <dgm:t>
        <a:bodyPr/>
        <a:lstStyle/>
        <a:p>
          <a:pPr>
            <a:buNone/>
          </a:pPr>
          <a:r>
            <a:rPr lang="en-GB" sz="1000" dirty="0"/>
            <a:t>This upgrade would allow the user to connect their irrigation system directly to their tap water, eliminating the need for a water bucket and allowing for an unlimited water supply.</a:t>
          </a:r>
          <a:endParaRPr lang="en-US" sz="1000" dirty="0"/>
        </a:p>
      </dgm:t>
    </dgm:pt>
    <dgm:pt modelId="{90E68585-0305-1849-897D-48046A15C287}" type="parTrans" cxnId="{66F50FA4-31D2-5843-9E55-5FDA22120ECB}">
      <dgm:prSet/>
      <dgm:spPr/>
      <dgm:t>
        <a:bodyPr/>
        <a:lstStyle/>
        <a:p>
          <a:endParaRPr lang="it-IT"/>
        </a:p>
      </dgm:t>
    </dgm:pt>
    <dgm:pt modelId="{07EB533F-505E-8B42-9642-40679E73572A}" type="sibTrans" cxnId="{66F50FA4-31D2-5843-9E55-5FDA22120ECB}">
      <dgm:prSet phldrT="3" phldr="0"/>
      <dgm:spPr/>
      <dgm:t>
        <a:bodyPr/>
        <a:lstStyle/>
        <a:p>
          <a:endParaRPr lang="it-IT"/>
        </a:p>
      </dgm:t>
    </dgm:pt>
    <dgm:pt modelId="{44ED9D10-2EEE-0F4F-A131-BED047ECA690}">
      <dgm:prSet custT="1"/>
      <dgm:spPr/>
      <dgm:t>
        <a:bodyPr/>
        <a:lstStyle/>
        <a:p>
          <a:pPr>
            <a:buNone/>
          </a:pPr>
          <a:r>
            <a:rPr lang="en-GB" sz="900" dirty="0"/>
            <a:t>This upgrade would allow the user to manage multiple plants at once, rather than just one. The user would be able to set different irrigation schedules for each plant and monitor the sensor data for each one separately.</a:t>
          </a:r>
          <a:endParaRPr lang="en-US" sz="900" dirty="0"/>
        </a:p>
      </dgm:t>
    </dgm:pt>
    <dgm:pt modelId="{9EFD86B3-21BE-5C49-B270-9E015E053F28}" type="parTrans" cxnId="{8FB3ACE3-8ECA-344A-AB2F-A7645DBB1771}">
      <dgm:prSet/>
      <dgm:spPr/>
      <dgm:t>
        <a:bodyPr/>
        <a:lstStyle/>
        <a:p>
          <a:endParaRPr lang="it-IT"/>
        </a:p>
      </dgm:t>
    </dgm:pt>
    <dgm:pt modelId="{BFED91D6-CEB2-624C-BDD7-CC8682109B5D}" type="sibTrans" cxnId="{8FB3ACE3-8ECA-344A-AB2F-A7645DBB1771}">
      <dgm:prSet phldrT="4" phldr="0"/>
      <dgm:spPr/>
      <dgm:t>
        <a:bodyPr/>
        <a:lstStyle/>
        <a:p>
          <a:endParaRPr lang="it-IT"/>
        </a:p>
      </dgm:t>
    </dgm:pt>
    <dgm:pt modelId="{84EF48AB-2739-204B-8407-E9ED702A92D8}">
      <dgm:prSet custT="1"/>
      <dgm:spPr/>
      <dgm:t>
        <a:bodyPr/>
        <a:lstStyle/>
        <a:p>
          <a:r>
            <a:rPr lang="en-GB" sz="800" dirty="0"/>
            <a:t>The system can be used for other purposes than home plants, such as home gardens and greenhouses. The system can be adapted to manage the irrigation and monitoring of larger plants and crops.</a:t>
          </a:r>
          <a:endParaRPr lang="en-US" sz="800" dirty="0"/>
        </a:p>
      </dgm:t>
    </dgm:pt>
    <dgm:pt modelId="{E8C7A26B-2DD7-4F4E-8DE7-6BF278003240}" type="parTrans" cxnId="{8330AA13-B028-244F-B551-7FE6795D2FC6}">
      <dgm:prSet/>
      <dgm:spPr/>
      <dgm:t>
        <a:bodyPr/>
        <a:lstStyle/>
        <a:p>
          <a:endParaRPr lang="it-IT"/>
        </a:p>
      </dgm:t>
    </dgm:pt>
    <dgm:pt modelId="{A114673F-AA72-2047-A73F-31C4142BDF11}" type="sibTrans" cxnId="{8330AA13-B028-244F-B551-7FE6795D2FC6}">
      <dgm:prSet phldrT="5" phldr="0"/>
      <dgm:spPr/>
      <dgm:t>
        <a:bodyPr/>
        <a:lstStyle/>
        <a:p>
          <a:endParaRPr lang="it-IT"/>
        </a:p>
      </dgm:t>
    </dgm:pt>
    <dgm:pt modelId="{090EFC5D-9FE4-9A4B-A242-AF6F7BD30C17}">
      <dgm:prSet custT="1"/>
      <dgm:spPr/>
      <dgm:t>
        <a:bodyPr/>
        <a:lstStyle/>
        <a:p>
          <a:r>
            <a:rPr lang="en-GB" sz="800" dirty="0"/>
            <a:t>The system can be used in agriculture, such as for precision irrigation in a field. The system can be adapted to handle large scale irrigation and monitoring of crops in a field.</a:t>
          </a:r>
          <a:endParaRPr lang="en-US" sz="800" dirty="0"/>
        </a:p>
      </dgm:t>
    </dgm:pt>
    <dgm:pt modelId="{1CA85B84-2ED1-5041-B8DC-0F8727637B04}" type="parTrans" cxnId="{1CC36716-FD7E-164C-AD89-099D0383BA81}">
      <dgm:prSet/>
      <dgm:spPr/>
      <dgm:t>
        <a:bodyPr/>
        <a:lstStyle/>
        <a:p>
          <a:endParaRPr lang="it-IT"/>
        </a:p>
      </dgm:t>
    </dgm:pt>
    <dgm:pt modelId="{32906DF1-6660-024B-9665-0BA92FA001B5}" type="sibTrans" cxnId="{1CC36716-FD7E-164C-AD89-099D0383BA81}">
      <dgm:prSet phldrT="6" phldr="0"/>
      <dgm:spPr/>
      <dgm:t>
        <a:bodyPr/>
        <a:lstStyle/>
        <a:p>
          <a:endParaRPr lang="it-IT"/>
        </a:p>
      </dgm:t>
    </dgm:pt>
    <dgm:pt modelId="{ED95F914-649F-D443-BF88-7743E266FE66}" type="pres">
      <dgm:prSet presAssocID="{F5FA1A0E-9E44-4802-B255-E23F033CF7C8}" presName="rootnode" presStyleCnt="0">
        <dgm:presLayoutVars>
          <dgm:chMax/>
          <dgm:chPref/>
          <dgm:dir/>
          <dgm:animLvl val="lvl"/>
        </dgm:presLayoutVars>
      </dgm:prSet>
      <dgm:spPr/>
    </dgm:pt>
    <dgm:pt modelId="{2A8CB1AC-11CD-DA4E-A792-645B835E9BAC}" type="pres">
      <dgm:prSet presAssocID="{39502783-1D35-41ED-A726-56E3914C4A5C}" presName="composite" presStyleCnt="0"/>
      <dgm:spPr/>
    </dgm:pt>
    <dgm:pt modelId="{50618E74-3362-A846-86F8-B322F4D752D7}" type="pres">
      <dgm:prSet presAssocID="{39502783-1D35-41ED-A726-56E3914C4A5C}" presName="bentUpArrow1" presStyleLbl="alignImgPlace1" presStyleIdx="0" presStyleCnt="4"/>
      <dgm:spPr/>
    </dgm:pt>
    <dgm:pt modelId="{C3DEF683-EE3D-DE4E-8FDF-2D5A01AAFB1B}" type="pres">
      <dgm:prSet presAssocID="{39502783-1D35-41ED-A726-56E3914C4A5C}" presName="ParentText" presStyleLbl="node1" presStyleIdx="0" presStyleCnt="5">
        <dgm:presLayoutVars>
          <dgm:chMax val="1"/>
          <dgm:chPref val="1"/>
          <dgm:bulletEnabled val="1"/>
        </dgm:presLayoutVars>
      </dgm:prSet>
      <dgm:spPr/>
    </dgm:pt>
    <dgm:pt modelId="{AA2A82E2-42CF-4B47-B5E2-76667BDA4C4D}" type="pres">
      <dgm:prSet presAssocID="{39502783-1D35-41ED-A726-56E3914C4A5C}" presName="ChildText" presStyleLbl="revTx" presStyleIdx="0" presStyleCnt="5" custScaleX="305113" custLinFactX="21736" custLinFactNeighborX="100000" custLinFactNeighborY="4272">
        <dgm:presLayoutVars>
          <dgm:chMax val="0"/>
          <dgm:chPref val="0"/>
          <dgm:bulletEnabled val="1"/>
        </dgm:presLayoutVars>
      </dgm:prSet>
      <dgm:spPr/>
    </dgm:pt>
    <dgm:pt modelId="{68199346-CF31-1C49-86C7-03311191399A}" type="pres">
      <dgm:prSet presAssocID="{5F1CEC5F-5F9D-4B0E-BC26-4353BC45AF9F}" presName="sibTrans" presStyleCnt="0"/>
      <dgm:spPr/>
    </dgm:pt>
    <dgm:pt modelId="{EC151236-EF8C-CF4E-A592-16B9E10DA94F}" type="pres">
      <dgm:prSet presAssocID="{E4E0EA0B-9B6D-4DCC-B9C7-B338DF7070CB}" presName="composite" presStyleCnt="0"/>
      <dgm:spPr/>
    </dgm:pt>
    <dgm:pt modelId="{2D403C63-0EDF-444F-93BC-309579FDA5EE}" type="pres">
      <dgm:prSet presAssocID="{E4E0EA0B-9B6D-4DCC-B9C7-B338DF7070CB}" presName="bentUpArrow1" presStyleLbl="alignImgPlace1" presStyleIdx="1" presStyleCnt="4"/>
      <dgm:spPr/>
    </dgm:pt>
    <dgm:pt modelId="{454197B1-9BFD-D548-A36F-AE14348D8B8D}" type="pres">
      <dgm:prSet presAssocID="{E4E0EA0B-9B6D-4DCC-B9C7-B338DF7070CB}" presName="ParentText" presStyleLbl="node1" presStyleIdx="1" presStyleCnt="5">
        <dgm:presLayoutVars>
          <dgm:chMax val="1"/>
          <dgm:chPref val="1"/>
          <dgm:bulletEnabled val="1"/>
        </dgm:presLayoutVars>
      </dgm:prSet>
      <dgm:spPr/>
    </dgm:pt>
    <dgm:pt modelId="{F8E2BBA3-65D3-2B4E-9EC1-69A8256E0C49}" type="pres">
      <dgm:prSet presAssocID="{E4E0EA0B-9B6D-4DCC-B9C7-B338DF7070CB}" presName="ChildText" presStyleLbl="revTx" presStyleIdx="1" presStyleCnt="5" custScaleX="342947" custLinFactX="26089" custLinFactNeighborX="100000" custLinFactNeighborY="6084">
        <dgm:presLayoutVars>
          <dgm:chMax val="0"/>
          <dgm:chPref val="0"/>
          <dgm:bulletEnabled val="1"/>
        </dgm:presLayoutVars>
      </dgm:prSet>
      <dgm:spPr/>
    </dgm:pt>
    <dgm:pt modelId="{A681A445-DB35-9542-841F-7F9A6D0D75C5}" type="pres">
      <dgm:prSet presAssocID="{AF4CE8D8-64A9-4BE6-B2BE-3D132490984B}" presName="sibTrans" presStyleCnt="0"/>
      <dgm:spPr/>
    </dgm:pt>
    <dgm:pt modelId="{BFC202E9-6F51-9042-BA00-818145B5A38B}" type="pres">
      <dgm:prSet presAssocID="{551622D1-CEB6-4C6A-A5D7-71BCFFF217BB}" presName="composite" presStyleCnt="0"/>
      <dgm:spPr/>
    </dgm:pt>
    <dgm:pt modelId="{3F70690D-D253-2B4D-A626-330E04AD9821}" type="pres">
      <dgm:prSet presAssocID="{551622D1-CEB6-4C6A-A5D7-71BCFFF217BB}" presName="bentUpArrow1" presStyleLbl="alignImgPlace1" presStyleIdx="2" presStyleCnt="4"/>
      <dgm:spPr/>
    </dgm:pt>
    <dgm:pt modelId="{3E48227D-7ED2-AC49-B420-4BF8F0C90936}" type="pres">
      <dgm:prSet presAssocID="{551622D1-CEB6-4C6A-A5D7-71BCFFF217BB}" presName="ParentText" presStyleLbl="node1" presStyleIdx="2" presStyleCnt="5">
        <dgm:presLayoutVars>
          <dgm:chMax val="1"/>
          <dgm:chPref val="1"/>
          <dgm:bulletEnabled val="1"/>
        </dgm:presLayoutVars>
      </dgm:prSet>
      <dgm:spPr/>
    </dgm:pt>
    <dgm:pt modelId="{BFB87F8F-B1A1-E645-8ADC-431CF52005ED}" type="pres">
      <dgm:prSet presAssocID="{551622D1-CEB6-4C6A-A5D7-71BCFFF217BB}" presName="ChildText" presStyleLbl="revTx" presStyleIdx="2" presStyleCnt="5" custScaleX="371778" custLinFactX="47658" custLinFactNeighborX="100000" custLinFactNeighborY="-2936">
        <dgm:presLayoutVars>
          <dgm:chMax val="0"/>
          <dgm:chPref val="0"/>
          <dgm:bulletEnabled val="1"/>
        </dgm:presLayoutVars>
      </dgm:prSet>
      <dgm:spPr/>
    </dgm:pt>
    <dgm:pt modelId="{5A150A0C-5C13-BE4D-B450-1C1594138755}" type="pres">
      <dgm:prSet presAssocID="{633BEE8D-58EA-4C87-B7C0-3AD07637DAD2}" presName="sibTrans" presStyleCnt="0"/>
      <dgm:spPr/>
    </dgm:pt>
    <dgm:pt modelId="{45D33347-7EAD-6E47-9946-E171E1BAF0FC}" type="pres">
      <dgm:prSet presAssocID="{0924805C-BA2E-4C9A-ACF9-25BEB406C1E0}" presName="composite" presStyleCnt="0"/>
      <dgm:spPr/>
    </dgm:pt>
    <dgm:pt modelId="{9E70B599-0DA7-414D-AE36-25E69C15F9E1}" type="pres">
      <dgm:prSet presAssocID="{0924805C-BA2E-4C9A-ACF9-25BEB406C1E0}" presName="bentUpArrow1" presStyleLbl="alignImgPlace1" presStyleIdx="3" presStyleCnt="4"/>
      <dgm:spPr/>
    </dgm:pt>
    <dgm:pt modelId="{670A984A-46CC-AE4C-ACF3-1B83D355FCD8}" type="pres">
      <dgm:prSet presAssocID="{0924805C-BA2E-4C9A-ACF9-25BEB406C1E0}" presName="ParentText" presStyleLbl="node1" presStyleIdx="3" presStyleCnt="5">
        <dgm:presLayoutVars>
          <dgm:chMax val="1"/>
          <dgm:chPref val="1"/>
          <dgm:bulletEnabled val="1"/>
        </dgm:presLayoutVars>
      </dgm:prSet>
      <dgm:spPr/>
    </dgm:pt>
    <dgm:pt modelId="{305D2846-4463-3748-84CF-716503CBB954}" type="pres">
      <dgm:prSet presAssocID="{0924805C-BA2E-4C9A-ACF9-25BEB406C1E0}" presName="ChildText" presStyleLbl="revTx" presStyleIdx="3" presStyleCnt="5" custScaleX="311341" custLinFactX="31739" custLinFactNeighborX="100000" custLinFactNeighborY="-4837">
        <dgm:presLayoutVars>
          <dgm:chMax val="0"/>
          <dgm:chPref val="0"/>
          <dgm:bulletEnabled val="1"/>
        </dgm:presLayoutVars>
      </dgm:prSet>
      <dgm:spPr/>
    </dgm:pt>
    <dgm:pt modelId="{4903AB50-6FE0-DE41-A9CF-F5AED060A651}" type="pres">
      <dgm:prSet presAssocID="{00FBDF44-0BA1-4B78-A863-AF4610E6C75C}" presName="sibTrans" presStyleCnt="0"/>
      <dgm:spPr/>
    </dgm:pt>
    <dgm:pt modelId="{8C751D3D-764C-CD4A-BF07-739AFCC2919C}" type="pres">
      <dgm:prSet presAssocID="{7E2B1641-807C-4C3B-8659-805C4B1B601C}" presName="composite" presStyleCnt="0"/>
      <dgm:spPr/>
    </dgm:pt>
    <dgm:pt modelId="{EA879008-0ED3-BC4B-A909-C874A2AB77D9}" type="pres">
      <dgm:prSet presAssocID="{7E2B1641-807C-4C3B-8659-805C4B1B601C}" presName="ParentText" presStyleLbl="node1" presStyleIdx="4" presStyleCnt="5" custLinFactNeighborX="-31101" custLinFactNeighborY="2310">
        <dgm:presLayoutVars>
          <dgm:chMax val="1"/>
          <dgm:chPref val="1"/>
          <dgm:bulletEnabled val="1"/>
        </dgm:presLayoutVars>
      </dgm:prSet>
      <dgm:spPr/>
    </dgm:pt>
    <dgm:pt modelId="{E75944E0-78FD-7E48-AC5A-7935FFD5A5B1}" type="pres">
      <dgm:prSet presAssocID="{7E2B1641-807C-4C3B-8659-805C4B1B601C}" presName="FinalChildText" presStyleLbl="revTx" presStyleIdx="4" presStyleCnt="5" custScaleX="184012" custLinFactNeighborX="20299" custLinFactNeighborY="1485">
        <dgm:presLayoutVars>
          <dgm:chMax val="0"/>
          <dgm:chPref val="0"/>
          <dgm:bulletEnabled val="1"/>
        </dgm:presLayoutVars>
      </dgm:prSet>
      <dgm:spPr/>
    </dgm:pt>
  </dgm:ptLst>
  <dgm:cxnLst>
    <dgm:cxn modelId="{00E1D801-BF1C-4159-886F-69BEDE95A359}" srcId="{F5FA1A0E-9E44-4802-B255-E23F033CF7C8}" destId="{E4E0EA0B-9B6D-4DCC-B9C7-B338DF7070CB}" srcOrd="1" destOrd="0" parTransId="{87453B02-0B6F-4E6C-8B9A-6D42C892B5BC}" sibTransId="{AF4CE8D8-64A9-4BE6-B2BE-3D132490984B}"/>
    <dgm:cxn modelId="{D7A90D05-C99E-2C43-BFF4-887113343C8A}" type="presOf" srcId="{84EF48AB-2739-204B-8407-E9ED702A92D8}" destId="{E75944E0-78FD-7E48-AC5A-7935FFD5A5B1}" srcOrd="0" destOrd="0" presId="urn:microsoft.com/office/officeart/2005/8/layout/StepDownProcess"/>
    <dgm:cxn modelId="{8330AA13-B028-244F-B551-7FE6795D2FC6}" srcId="{7E2B1641-807C-4C3B-8659-805C4B1B601C}" destId="{84EF48AB-2739-204B-8407-E9ED702A92D8}" srcOrd="0" destOrd="0" parTransId="{E8C7A26B-2DD7-4F4E-8DE7-6BF278003240}" sibTransId="{A114673F-AA72-2047-A73F-31C4142BDF11}"/>
    <dgm:cxn modelId="{746F5315-9597-4615-9DCF-B733509D65BD}" srcId="{F5FA1A0E-9E44-4802-B255-E23F033CF7C8}" destId="{39502783-1D35-41ED-A726-56E3914C4A5C}" srcOrd="0" destOrd="0" parTransId="{9105B3F1-71D5-4D87-BE71-9DA7E410FC07}" sibTransId="{5F1CEC5F-5F9D-4B0E-BC26-4353BC45AF9F}"/>
    <dgm:cxn modelId="{1CC36716-FD7E-164C-AD89-099D0383BA81}" srcId="{0924805C-BA2E-4C9A-ACF9-25BEB406C1E0}" destId="{090EFC5D-9FE4-9A4B-A242-AF6F7BD30C17}" srcOrd="0" destOrd="0" parTransId="{1CA85B84-2ED1-5041-B8DC-0F8727637B04}" sibTransId="{32906DF1-6660-024B-9665-0BA92FA001B5}"/>
    <dgm:cxn modelId="{9C75511C-83A7-944C-BBC4-CBB8FD5E433E}" type="presOf" srcId="{F5FA1A0E-9E44-4802-B255-E23F033CF7C8}" destId="{ED95F914-649F-D443-BF88-7743E266FE66}" srcOrd="0" destOrd="0" presId="urn:microsoft.com/office/officeart/2005/8/layout/StepDownProcess"/>
    <dgm:cxn modelId="{EB9DEB20-9664-0249-861F-9BCDA846E7A7}" type="presOf" srcId="{E4E0EA0B-9B6D-4DCC-B9C7-B338DF7070CB}" destId="{454197B1-9BFD-D548-A36F-AE14348D8B8D}" srcOrd="0" destOrd="0" presId="urn:microsoft.com/office/officeart/2005/8/layout/StepDownProcess"/>
    <dgm:cxn modelId="{522F732E-DB70-AB49-927A-32830BBE48B1}" type="presOf" srcId="{44ED9D10-2EEE-0F4F-A131-BED047ECA690}" destId="{BFB87F8F-B1A1-E645-8ADC-431CF52005ED}" srcOrd="0" destOrd="0" presId="urn:microsoft.com/office/officeart/2005/8/layout/StepDownProcess"/>
    <dgm:cxn modelId="{EA749335-2BE5-49F0-AAF4-6D3710BD6B8B}" srcId="{F5FA1A0E-9E44-4802-B255-E23F033CF7C8}" destId="{0924805C-BA2E-4C9A-ACF9-25BEB406C1E0}" srcOrd="3" destOrd="0" parTransId="{33375156-9A47-4127-B471-818FB65C92EB}" sibTransId="{00FBDF44-0BA1-4B78-A863-AF4610E6C75C}"/>
    <dgm:cxn modelId="{B3FA675C-04BD-5341-9E08-38D34CA091E7}" type="presOf" srcId="{7E2B1641-807C-4C3B-8659-805C4B1B601C}" destId="{EA879008-0ED3-BC4B-A909-C874A2AB77D9}" srcOrd="0" destOrd="0" presId="urn:microsoft.com/office/officeart/2005/8/layout/StepDownProcess"/>
    <dgm:cxn modelId="{90650561-ADDF-9444-B0B9-BEF85B1CFFB4}" srcId="{39502783-1D35-41ED-A726-56E3914C4A5C}" destId="{CDAD4E0E-A8C2-E948-9540-B72D82A91449}" srcOrd="0" destOrd="0" parTransId="{992D9833-6758-5043-92B8-F8458F2106A9}" sibTransId="{00FB7F6C-C4F1-4E49-9FBB-B27814B4D284}"/>
    <dgm:cxn modelId="{37BA226F-EA3A-2640-9D6C-5C0939CB4947}" type="presOf" srcId="{B9B60841-11EF-E24F-AC67-1AEAD403BCC3}" destId="{F8E2BBA3-65D3-2B4E-9EC1-69A8256E0C49}" srcOrd="0" destOrd="0" presId="urn:microsoft.com/office/officeart/2005/8/layout/StepDownProcess"/>
    <dgm:cxn modelId="{66F50FA4-31D2-5843-9E55-5FDA22120ECB}" srcId="{E4E0EA0B-9B6D-4DCC-B9C7-B338DF7070CB}" destId="{B9B60841-11EF-E24F-AC67-1AEAD403BCC3}" srcOrd="0" destOrd="0" parTransId="{90E68585-0305-1849-897D-48046A15C287}" sibTransId="{07EB533F-505E-8B42-9642-40679E73572A}"/>
    <dgm:cxn modelId="{E5BE16A6-DCD4-D346-A1FA-DAE1513AB791}" type="presOf" srcId="{090EFC5D-9FE4-9A4B-A242-AF6F7BD30C17}" destId="{305D2846-4463-3748-84CF-716503CBB954}" srcOrd="0" destOrd="0" presId="urn:microsoft.com/office/officeart/2005/8/layout/StepDownProcess"/>
    <dgm:cxn modelId="{E22EF7A8-53EF-0747-93DD-E9DFD5389B4A}" type="presOf" srcId="{551622D1-CEB6-4C6A-A5D7-71BCFFF217BB}" destId="{3E48227D-7ED2-AC49-B420-4BF8F0C90936}" srcOrd="0" destOrd="0" presId="urn:microsoft.com/office/officeart/2005/8/layout/StepDownProcess"/>
    <dgm:cxn modelId="{1939D1BE-FC62-4EE4-87B2-4EAAF07E34A3}" srcId="{F5FA1A0E-9E44-4802-B255-E23F033CF7C8}" destId="{7E2B1641-807C-4C3B-8659-805C4B1B601C}" srcOrd="4" destOrd="0" parTransId="{62E8319A-0B65-49E3-A1BF-0ADB6D6A0155}" sibTransId="{5440A8D4-3183-4DC3-B540-FD6612615CCE}"/>
    <dgm:cxn modelId="{E0B83AC9-46A1-A946-8D5B-E58A5680481B}" type="presOf" srcId="{0924805C-BA2E-4C9A-ACF9-25BEB406C1E0}" destId="{670A984A-46CC-AE4C-ACF3-1B83D355FCD8}" srcOrd="0" destOrd="0" presId="urn:microsoft.com/office/officeart/2005/8/layout/StepDownProcess"/>
    <dgm:cxn modelId="{61CD23D3-43C3-FB46-AA86-30E6C250DEE1}" type="presOf" srcId="{39502783-1D35-41ED-A726-56E3914C4A5C}" destId="{C3DEF683-EE3D-DE4E-8FDF-2D5A01AAFB1B}" srcOrd="0" destOrd="0" presId="urn:microsoft.com/office/officeart/2005/8/layout/StepDownProcess"/>
    <dgm:cxn modelId="{8FB3ACE3-8ECA-344A-AB2F-A7645DBB1771}" srcId="{551622D1-CEB6-4C6A-A5D7-71BCFFF217BB}" destId="{44ED9D10-2EEE-0F4F-A131-BED047ECA690}" srcOrd="0" destOrd="0" parTransId="{9EFD86B3-21BE-5C49-B270-9E015E053F28}" sibTransId="{BFED91D6-CEB2-624C-BDD7-CC8682109B5D}"/>
    <dgm:cxn modelId="{B19EBCEC-163A-4448-B8DB-1AD3A83AA086}" type="presOf" srcId="{CDAD4E0E-A8C2-E948-9540-B72D82A91449}" destId="{AA2A82E2-42CF-4B47-B5E2-76667BDA4C4D}" srcOrd="0" destOrd="0" presId="urn:microsoft.com/office/officeart/2005/8/layout/StepDownProcess"/>
    <dgm:cxn modelId="{190E61F6-76A9-431F-A928-3509217ADDCC}" srcId="{F5FA1A0E-9E44-4802-B255-E23F033CF7C8}" destId="{551622D1-CEB6-4C6A-A5D7-71BCFFF217BB}" srcOrd="2" destOrd="0" parTransId="{C98711CC-E0C9-445A-A305-486FBF12EE78}" sibTransId="{633BEE8D-58EA-4C87-B7C0-3AD07637DAD2}"/>
    <dgm:cxn modelId="{9F2A2A13-E7C3-4A4B-A7E9-63207D8B2418}" type="presParOf" srcId="{ED95F914-649F-D443-BF88-7743E266FE66}" destId="{2A8CB1AC-11CD-DA4E-A792-645B835E9BAC}" srcOrd="0" destOrd="0" presId="urn:microsoft.com/office/officeart/2005/8/layout/StepDownProcess"/>
    <dgm:cxn modelId="{94D5B571-37A6-1D4D-9F37-72F3817C2271}" type="presParOf" srcId="{2A8CB1AC-11CD-DA4E-A792-645B835E9BAC}" destId="{50618E74-3362-A846-86F8-B322F4D752D7}" srcOrd="0" destOrd="0" presId="urn:microsoft.com/office/officeart/2005/8/layout/StepDownProcess"/>
    <dgm:cxn modelId="{AFF39323-CE53-4542-87A4-9ACA8736774E}" type="presParOf" srcId="{2A8CB1AC-11CD-DA4E-A792-645B835E9BAC}" destId="{C3DEF683-EE3D-DE4E-8FDF-2D5A01AAFB1B}" srcOrd="1" destOrd="0" presId="urn:microsoft.com/office/officeart/2005/8/layout/StepDownProcess"/>
    <dgm:cxn modelId="{CFC8480F-42AB-0441-8C4B-5C9BF4CD5BD6}" type="presParOf" srcId="{2A8CB1AC-11CD-DA4E-A792-645B835E9BAC}" destId="{AA2A82E2-42CF-4B47-B5E2-76667BDA4C4D}" srcOrd="2" destOrd="0" presId="urn:microsoft.com/office/officeart/2005/8/layout/StepDownProcess"/>
    <dgm:cxn modelId="{F4B6855E-AC8B-CA43-B78D-DEE7066158A3}" type="presParOf" srcId="{ED95F914-649F-D443-BF88-7743E266FE66}" destId="{68199346-CF31-1C49-86C7-03311191399A}" srcOrd="1" destOrd="0" presId="urn:microsoft.com/office/officeart/2005/8/layout/StepDownProcess"/>
    <dgm:cxn modelId="{5B11CD9D-100E-9B47-822D-62E11E0E2D21}" type="presParOf" srcId="{ED95F914-649F-D443-BF88-7743E266FE66}" destId="{EC151236-EF8C-CF4E-A592-16B9E10DA94F}" srcOrd="2" destOrd="0" presId="urn:microsoft.com/office/officeart/2005/8/layout/StepDownProcess"/>
    <dgm:cxn modelId="{6163AC48-1805-B141-B7FF-6914E5E42DC5}" type="presParOf" srcId="{EC151236-EF8C-CF4E-A592-16B9E10DA94F}" destId="{2D403C63-0EDF-444F-93BC-309579FDA5EE}" srcOrd="0" destOrd="0" presId="urn:microsoft.com/office/officeart/2005/8/layout/StepDownProcess"/>
    <dgm:cxn modelId="{58CF442E-0CA9-E34E-839B-6680F6641EAB}" type="presParOf" srcId="{EC151236-EF8C-CF4E-A592-16B9E10DA94F}" destId="{454197B1-9BFD-D548-A36F-AE14348D8B8D}" srcOrd="1" destOrd="0" presId="urn:microsoft.com/office/officeart/2005/8/layout/StepDownProcess"/>
    <dgm:cxn modelId="{FAA64AE3-BB03-A347-AC15-A1FEC64C719F}" type="presParOf" srcId="{EC151236-EF8C-CF4E-A592-16B9E10DA94F}" destId="{F8E2BBA3-65D3-2B4E-9EC1-69A8256E0C49}" srcOrd="2" destOrd="0" presId="urn:microsoft.com/office/officeart/2005/8/layout/StepDownProcess"/>
    <dgm:cxn modelId="{3C3A9F16-F8B8-A34B-8701-76FA48B303BA}" type="presParOf" srcId="{ED95F914-649F-D443-BF88-7743E266FE66}" destId="{A681A445-DB35-9542-841F-7F9A6D0D75C5}" srcOrd="3" destOrd="0" presId="urn:microsoft.com/office/officeart/2005/8/layout/StepDownProcess"/>
    <dgm:cxn modelId="{127BCBA2-3E7C-B04D-B23D-04D5E2B92F73}" type="presParOf" srcId="{ED95F914-649F-D443-BF88-7743E266FE66}" destId="{BFC202E9-6F51-9042-BA00-818145B5A38B}" srcOrd="4" destOrd="0" presId="urn:microsoft.com/office/officeart/2005/8/layout/StepDownProcess"/>
    <dgm:cxn modelId="{3F13D945-5531-DD46-8225-667273D4885D}" type="presParOf" srcId="{BFC202E9-6F51-9042-BA00-818145B5A38B}" destId="{3F70690D-D253-2B4D-A626-330E04AD9821}" srcOrd="0" destOrd="0" presId="urn:microsoft.com/office/officeart/2005/8/layout/StepDownProcess"/>
    <dgm:cxn modelId="{6A70CBE3-BF77-CE42-B971-0656FC834A6B}" type="presParOf" srcId="{BFC202E9-6F51-9042-BA00-818145B5A38B}" destId="{3E48227D-7ED2-AC49-B420-4BF8F0C90936}" srcOrd="1" destOrd="0" presId="urn:microsoft.com/office/officeart/2005/8/layout/StepDownProcess"/>
    <dgm:cxn modelId="{E4FBBF83-F014-5340-ADEF-FDF2B3C626A5}" type="presParOf" srcId="{BFC202E9-6F51-9042-BA00-818145B5A38B}" destId="{BFB87F8F-B1A1-E645-8ADC-431CF52005ED}" srcOrd="2" destOrd="0" presId="urn:microsoft.com/office/officeart/2005/8/layout/StepDownProcess"/>
    <dgm:cxn modelId="{43AB455C-1E41-9846-9D20-2397DC743E33}" type="presParOf" srcId="{ED95F914-649F-D443-BF88-7743E266FE66}" destId="{5A150A0C-5C13-BE4D-B450-1C1594138755}" srcOrd="5" destOrd="0" presId="urn:microsoft.com/office/officeart/2005/8/layout/StepDownProcess"/>
    <dgm:cxn modelId="{6146A067-563B-8048-9279-184C5BCC4365}" type="presParOf" srcId="{ED95F914-649F-D443-BF88-7743E266FE66}" destId="{45D33347-7EAD-6E47-9946-E171E1BAF0FC}" srcOrd="6" destOrd="0" presId="urn:microsoft.com/office/officeart/2005/8/layout/StepDownProcess"/>
    <dgm:cxn modelId="{4DC15F8F-FF84-8E45-8EA7-27A273A1B51D}" type="presParOf" srcId="{45D33347-7EAD-6E47-9946-E171E1BAF0FC}" destId="{9E70B599-0DA7-414D-AE36-25E69C15F9E1}" srcOrd="0" destOrd="0" presId="urn:microsoft.com/office/officeart/2005/8/layout/StepDownProcess"/>
    <dgm:cxn modelId="{5397E310-C31E-EE43-91D5-D78C993F5B63}" type="presParOf" srcId="{45D33347-7EAD-6E47-9946-E171E1BAF0FC}" destId="{670A984A-46CC-AE4C-ACF3-1B83D355FCD8}" srcOrd="1" destOrd="0" presId="urn:microsoft.com/office/officeart/2005/8/layout/StepDownProcess"/>
    <dgm:cxn modelId="{ADF0535F-D5A7-8F4D-B812-CE7414CB69B0}" type="presParOf" srcId="{45D33347-7EAD-6E47-9946-E171E1BAF0FC}" destId="{305D2846-4463-3748-84CF-716503CBB954}" srcOrd="2" destOrd="0" presId="urn:microsoft.com/office/officeart/2005/8/layout/StepDownProcess"/>
    <dgm:cxn modelId="{616111C6-EBF6-C541-8BDC-167FDA094B90}" type="presParOf" srcId="{ED95F914-649F-D443-BF88-7743E266FE66}" destId="{4903AB50-6FE0-DE41-A9CF-F5AED060A651}" srcOrd="7" destOrd="0" presId="urn:microsoft.com/office/officeart/2005/8/layout/StepDownProcess"/>
    <dgm:cxn modelId="{DEC73FB6-EAC0-9D4E-8B72-E352726A03F6}" type="presParOf" srcId="{ED95F914-649F-D443-BF88-7743E266FE66}" destId="{8C751D3D-764C-CD4A-BF07-739AFCC2919C}" srcOrd="8" destOrd="0" presId="urn:microsoft.com/office/officeart/2005/8/layout/StepDownProcess"/>
    <dgm:cxn modelId="{CE0063E6-EEBD-F44F-B78C-D1FE606A74B5}" type="presParOf" srcId="{8C751D3D-764C-CD4A-BF07-739AFCC2919C}" destId="{EA879008-0ED3-BC4B-A909-C874A2AB77D9}" srcOrd="0" destOrd="0" presId="urn:microsoft.com/office/officeart/2005/8/layout/StepDownProcess"/>
    <dgm:cxn modelId="{302376DE-6B65-544D-A824-9C6D1E3EFB1E}" type="presParOf" srcId="{8C751D3D-764C-CD4A-BF07-739AFCC2919C}" destId="{E75944E0-78FD-7E48-AC5A-7935FFD5A5B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5ABB5-6655-4D6A-84E2-B238843B1241}">
      <dsp:nvSpPr>
        <dsp:cNvPr id="0" name=""/>
        <dsp:cNvSpPr/>
      </dsp:nvSpPr>
      <dsp:spPr>
        <a:xfrm>
          <a:off x="48538" y="96945"/>
          <a:ext cx="686834" cy="68683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03A0BD-44BB-47AC-ACC0-E62F16968862}">
      <dsp:nvSpPr>
        <dsp:cNvPr id="0" name=""/>
        <dsp:cNvSpPr/>
      </dsp:nvSpPr>
      <dsp:spPr>
        <a:xfrm>
          <a:off x="192774" y="241180"/>
          <a:ext cx="398364" cy="3983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FFAACA-6BD7-4E2A-8463-BCBCDD3006AD}">
      <dsp:nvSpPr>
        <dsp:cNvPr id="0" name=""/>
        <dsp:cNvSpPr/>
      </dsp:nvSpPr>
      <dsp:spPr>
        <a:xfrm>
          <a:off x="882552" y="96945"/>
          <a:ext cx="1618967" cy="686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it-IT" sz="1100" b="0" i="0" kern="1200"/>
            <a:t>Our system offers a simple and automated way to take care of plants. </a:t>
          </a:r>
          <a:endParaRPr lang="en-US" sz="1100" kern="1200"/>
        </a:p>
      </dsp:txBody>
      <dsp:txXfrm>
        <a:off x="882552" y="96945"/>
        <a:ext cx="1618967" cy="686834"/>
      </dsp:txXfrm>
    </dsp:sp>
    <dsp:sp modelId="{BE37B095-AC1A-4181-96CE-CFE3F6993962}">
      <dsp:nvSpPr>
        <dsp:cNvPr id="0" name=""/>
        <dsp:cNvSpPr/>
      </dsp:nvSpPr>
      <dsp:spPr>
        <a:xfrm>
          <a:off x="2783612" y="96945"/>
          <a:ext cx="686834" cy="68683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2E03F2-2CD3-4206-8683-D257EF69D619}">
      <dsp:nvSpPr>
        <dsp:cNvPr id="0" name=""/>
        <dsp:cNvSpPr/>
      </dsp:nvSpPr>
      <dsp:spPr>
        <a:xfrm>
          <a:off x="2927848" y="241180"/>
          <a:ext cx="398364" cy="3983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BC60B8-B789-4F73-B0AB-E4F423AF08DE}">
      <dsp:nvSpPr>
        <dsp:cNvPr id="0" name=""/>
        <dsp:cNvSpPr/>
      </dsp:nvSpPr>
      <dsp:spPr>
        <a:xfrm>
          <a:off x="3617626" y="96945"/>
          <a:ext cx="1618967" cy="686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it-IT" sz="1100" b="0" i="0" kern="1200"/>
            <a:t>It allows to track watering needs even when you're away from home. </a:t>
          </a:r>
          <a:endParaRPr lang="en-US" sz="1100" kern="1200"/>
        </a:p>
      </dsp:txBody>
      <dsp:txXfrm>
        <a:off x="3617626" y="96945"/>
        <a:ext cx="1618967" cy="686834"/>
      </dsp:txXfrm>
    </dsp:sp>
    <dsp:sp modelId="{E0972D27-4FBB-4E7B-98C7-DA5CF2A9163E}">
      <dsp:nvSpPr>
        <dsp:cNvPr id="0" name=""/>
        <dsp:cNvSpPr/>
      </dsp:nvSpPr>
      <dsp:spPr>
        <a:xfrm>
          <a:off x="48538" y="1364457"/>
          <a:ext cx="686834" cy="68683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EDEFCB-3D7E-4F22-B2F9-7C720FF3EABC}">
      <dsp:nvSpPr>
        <dsp:cNvPr id="0" name=""/>
        <dsp:cNvSpPr/>
      </dsp:nvSpPr>
      <dsp:spPr>
        <a:xfrm>
          <a:off x="192774" y="1508692"/>
          <a:ext cx="398364" cy="3983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395A0B-A16F-4FF8-980B-BA360D42DD7F}">
      <dsp:nvSpPr>
        <dsp:cNvPr id="0" name=""/>
        <dsp:cNvSpPr/>
      </dsp:nvSpPr>
      <dsp:spPr>
        <a:xfrm>
          <a:off x="882552" y="1364457"/>
          <a:ext cx="1618967" cy="686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it-IT" sz="1100" b="0" i="0" kern="1200"/>
            <a:t>Our system alerts you when it's time to water the plants. </a:t>
          </a:r>
          <a:endParaRPr lang="en-US" sz="1100" kern="1200" dirty="0"/>
        </a:p>
      </dsp:txBody>
      <dsp:txXfrm>
        <a:off x="882552" y="1364457"/>
        <a:ext cx="1618967" cy="686834"/>
      </dsp:txXfrm>
    </dsp:sp>
    <dsp:sp modelId="{45A31EC3-D1BC-3F41-B671-EC713ED00989}">
      <dsp:nvSpPr>
        <dsp:cNvPr id="0" name=""/>
        <dsp:cNvSpPr/>
      </dsp:nvSpPr>
      <dsp:spPr>
        <a:xfrm>
          <a:off x="2783612" y="1364457"/>
          <a:ext cx="686834" cy="68683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4C4019-8A7D-7849-B2F8-44D76DC9AC92}">
      <dsp:nvSpPr>
        <dsp:cNvPr id="0" name=""/>
        <dsp:cNvSpPr/>
      </dsp:nvSpPr>
      <dsp:spPr>
        <a:xfrm>
          <a:off x="2927848" y="1508692"/>
          <a:ext cx="398364" cy="39836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t="-7000" b="-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37CBDE-2979-2C4F-B6C8-B8BF272350E7}">
      <dsp:nvSpPr>
        <dsp:cNvPr id="0" name=""/>
        <dsp:cNvSpPr/>
      </dsp:nvSpPr>
      <dsp:spPr>
        <a:xfrm>
          <a:off x="3617626" y="1364457"/>
          <a:ext cx="1618967" cy="686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it-IT" sz="1100" b="0" i="0" kern="1200" dirty="0" err="1"/>
            <a:t>It</a:t>
          </a:r>
          <a:r>
            <a:rPr lang="it-IT" sz="1100" b="0" i="0" kern="1200" dirty="0"/>
            <a:t> makes </a:t>
          </a:r>
          <a:r>
            <a:rPr lang="it-IT" sz="1100" b="0" i="0" kern="1200" dirty="0" err="1"/>
            <a:t>taking</a:t>
          </a:r>
          <a:r>
            <a:rPr lang="it-IT" sz="1100" b="0" i="0" kern="1200" dirty="0"/>
            <a:t> care of </a:t>
          </a:r>
          <a:r>
            <a:rPr lang="it-IT" sz="1100" b="0" i="0" kern="1200" dirty="0" err="1"/>
            <a:t>plants</a:t>
          </a:r>
          <a:r>
            <a:rPr lang="it-IT" sz="1100" b="0" i="0" kern="1200" dirty="0"/>
            <a:t> </a:t>
          </a:r>
          <a:r>
            <a:rPr lang="it-IT" sz="1100" b="0" i="0" kern="1200" dirty="0" err="1"/>
            <a:t>effortless</a:t>
          </a:r>
          <a:r>
            <a:rPr lang="it-IT" sz="1100" b="0" i="0" kern="1200" dirty="0"/>
            <a:t> and stress-free. </a:t>
          </a:r>
          <a:endParaRPr lang="en-US" sz="1100" kern="1200" dirty="0"/>
        </a:p>
      </dsp:txBody>
      <dsp:txXfrm>
        <a:off x="3617626" y="1364457"/>
        <a:ext cx="1618967" cy="686834"/>
      </dsp:txXfrm>
    </dsp:sp>
    <dsp:sp modelId="{1BEE4909-EC8E-4890-91A6-BF5D42C3B794}">
      <dsp:nvSpPr>
        <dsp:cNvPr id="0" name=""/>
        <dsp:cNvSpPr/>
      </dsp:nvSpPr>
      <dsp:spPr>
        <a:xfrm>
          <a:off x="48538" y="2631969"/>
          <a:ext cx="686834" cy="68683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9A156D-2AAC-4F24-9482-33A517E187FC}">
      <dsp:nvSpPr>
        <dsp:cNvPr id="0" name=""/>
        <dsp:cNvSpPr/>
      </dsp:nvSpPr>
      <dsp:spPr>
        <a:xfrm>
          <a:off x="192774" y="2776204"/>
          <a:ext cx="398364" cy="3983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F9C311-2C16-4A79-A02F-3D8A37377B49}">
      <dsp:nvSpPr>
        <dsp:cNvPr id="0" name=""/>
        <dsp:cNvSpPr/>
      </dsp:nvSpPr>
      <dsp:spPr>
        <a:xfrm>
          <a:off x="882552" y="2631969"/>
          <a:ext cx="1618967" cy="686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it-IT" sz="1100" b="0" i="0" kern="1200" dirty="0" err="1"/>
            <a:t>Allows</a:t>
          </a:r>
          <a:r>
            <a:rPr lang="it-IT" sz="1100" b="0" i="0" kern="1200" dirty="0"/>
            <a:t> to </a:t>
          </a:r>
          <a:r>
            <a:rPr lang="it-IT" sz="1100" b="0" i="0" kern="1200" dirty="0" err="1"/>
            <a:t>enjoy</a:t>
          </a:r>
          <a:r>
            <a:rPr lang="it-IT" sz="1100" b="0" i="0" kern="1200" dirty="0"/>
            <a:t> the beauty and benefits of </a:t>
          </a:r>
          <a:r>
            <a:rPr lang="it-IT" sz="1100" b="0" i="0" kern="1200" dirty="0" err="1"/>
            <a:t>having</a:t>
          </a:r>
          <a:r>
            <a:rPr lang="it-IT" sz="1100" b="0" i="0" kern="1200" dirty="0"/>
            <a:t> </a:t>
          </a:r>
          <a:r>
            <a:rPr lang="it-IT" sz="1100" b="0" i="0" kern="1200" dirty="0" err="1"/>
            <a:t>plants</a:t>
          </a:r>
          <a:r>
            <a:rPr lang="it-IT" sz="1100" b="0" i="0" kern="1200" dirty="0"/>
            <a:t> in the home </a:t>
          </a:r>
          <a:r>
            <a:rPr lang="it-IT" sz="1100" b="0" i="0" kern="1200" dirty="0" err="1"/>
            <a:t>without</a:t>
          </a:r>
          <a:r>
            <a:rPr lang="it-IT" sz="1100" b="0" i="0" kern="1200" dirty="0"/>
            <a:t> </a:t>
          </a:r>
          <a:r>
            <a:rPr lang="it-IT" sz="1100" b="0" i="0" kern="1200" dirty="0" err="1"/>
            <a:t>any</a:t>
          </a:r>
          <a:r>
            <a:rPr lang="it-IT" sz="1100" b="0" i="0" kern="1200" dirty="0"/>
            <a:t> </a:t>
          </a:r>
          <a:r>
            <a:rPr lang="it-IT" sz="1100" b="0" i="0" kern="1200" dirty="0" err="1"/>
            <a:t>hassle</a:t>
          </a:r>
          <a:r>
            <a:rPr lang="it-IT" sz="1100" b="0" i="0" kern="1200" dirty="0"/>
            <a:t>.</a:t>
          </a:r>
          <a:endParaRPr lang="en-US" sz="1100" kern="1200" dirty="0"/>
        </a:p>
      </dsp:txBody>
      <dsp:txXfrm>
        <a:off x="882552" y="2631969"/>
        <a:ext cx="1618967" cy="686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6C67C-D254-6748-9736-7B0AFFB51E52}">
      <dsp:nvSpPr>
        <dsp:cNvPr id="0" name=""/>
        <dsp:cNvSpPr/>
      </dsp:nvSpPr>
      <dsp:spPr>
        <a:xfrm>
          <a:off x="0" y="0"/>
          <a:ext cx="4492363" cy="102472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it-IT" sz="800" b="0" i="0" kern="1200" dirty="0"/>
            <a:t>The system </a:t>
          </a:r>
          <a:r>
            <a:rPr lang="it-IT" sz="800" b="0" i="0" kern="1200" dirty="0" err="1"/>
            <a:t>is</a:t>
          </a:r>
          <a:r>
            <a:rPr lang="it-IT" sz="800" b="0" i="0" kern="1200" dirty="0"/>
            <a:t> </a:t>
          </a:r>
          <a:r>
            <a:rPr lang="it-IT" sz="800" b="0" i="0" kern="1200" dirty="0" err="1"/>
            <a:t>designed</a:t>
          </a:r>
          <a:r>
            <a:rPr lang="it-IT" sz="800" b="0" i="0" kern="1200" dirty="0"/>
            <a:t> to use the MSP432 </a:t>
          </a:r>
          <a:r>
            <a:rPr lang="it-IT" sz="800" b="0" i="0" kern="1200" dirty="0" err="1"/>
            <a:t>microcontroller</a:t>
          </a:r>
          <a:r>
            <a:rPr lang="it-IT" sz="800" b="0" i="0" kern="1200" dirty="0"/>
            <a:t> </a:t>
          </a:r>
          <a:r>
            <a:rPr lang="it-IT" sz="800" b="0" i="0" kern="1200" dirty="0" err="1"/>
            <a:t>as</a:t>
          </a:r>
          <a:r>
            <a:rPr lang="it-IT" sz="800" b="0" i="0" kern="1200" dirty="0"/>
            <a:t> the </a:t>
          </a:r>
          <a:r>
            <a:rPr lang="it-IT" sz="800" b="0" i="0" kern="1200" dirty="0" err="1"/>
            <a:t>main</a:t>
          </a:r>
          <a:r>
            <a:rPr lang="it-IT" sz="800" b="0" i="0" kern="1200" dirty="0"/>
            <a:t> controller, </a:t>
          </a:r>
          <a:r>
            <a:rPr lang="it-IT" sz="800" b="0" i="0" kern="1200" dirty="0" err="1"/>
            <a:t>which</a:t>
          </a:r>
          <a:r>
            <a:rPr lang="it-IT" sz="800" b="0" i="0" kern="1200" dirty="0"/>
            <a:t> </a:t>
          </a:r>
          <a:r>
            <a:rPr lang="it-IT" sz="800" b="0" i="0" kern="1200" dirty="0" err="1"/>
            <a:t>reads</a:t>
          </a:r>
          <a:r>
            <a:rPr lang="it-IT" sz="800" b="0" i="0" kern="1200" dirty="0"/>
            <a:t> the data from the </a:t>
          </a:r>
          <a:r>
            <a:rPr lang="it-IT" sz="800" b="0" i="0" kern="1200" dirty="0" err="1"/>
            <a:t>sensors</a:t>
          </a:r>
          <a:r>
            <a:rPr lang="it-IT" sz="800" b="0" i="0" kern="1200" dirty="0"/>
            <a:t> for </a:t>
          </a:r>
          <a:r>
            <a:rPr lang="it-IT" sz="800" b="0" i="0" kern="1200" dirty="0" err="1"/>
            <a:t>humidity</a:t>
          </a:r>
          <a:r>
            <a:rPr lang="it-IT" sz="800" b="0" i="0" kern="1200" dirty="0"/>
            <a:t>, temperature and </a:t>
          </a:r>
          <a:r>
            <a:rPr lang="it-IT" sz="800" b="0" i="0" kern="1200" dirty="0" err="1"/>
            <a:t>uses</a:t>
          </a:r>
          <a:r>
            <a:rPr lang="it-IT" sz="800" b="0" i="0" kern="1200" dirty="0"/>
            <a:t> </a:t>
          </a:r>
          <a:r>
            <a:rPr lang="it-IT" sz="800" b="0" i="0" kern="1200" dirty="0" err="1"/>
            <a:t>this</a:t>
          </a:r>
          <a:r>
            <a:rPr lang="it-IT" sz="800" b="0" i="0" kern="1200" dirty="0"/>
            <a:t> information to determine </a:t>
          </a:r>
          <a:r>
            <a:rPr lang="it-IT" sz="800" b="0" i="0" kern="1200" dirty="0" err="1"/>
            <a:t>when</a:t>
          </a:r>
          <a:r>
            <a:rPr lang="it-IT" sz="800" b="0" i="0" kern="1200" dirty="0"/>
            <a:t> to </a:t>
          </a:r>
          <a:r>
            <a:rPr lang="it-IT" sz="800" b="0" i="0" kern="1200" dirty="0" err="1"/>
            <a:t>activate</a:t>
          </a:r>
          <a:r>
            <a:rPr lang="it-IT" sz="800" b="0" i="0" kern="1200" dirty="0"/>
            <a:t> the water pump and </a:t>
          </a:r>
          <a:r>
            <a:rPr lang="it-IT" sz="800" b="0" i="0" kern="1200" dirty="0" err="1"/>
            <a:t>provide</a:t>
          </a:r>
          <a:r>
            <a:rPr lang="it-IT" sz="800" b="0" i="0" kern="1200" dirty="0"/>
            <a:t> water to the </a:t>
          </a:r>
          <a:r>
            <a:rPr lang="it-IT" sz="800" b="0" i="0" kern="1200" dirty="0" err="1"/>
            <a:t>plants</a:t>
          </a:r>
          <a:r>
            <a:rPr lang="it-IT" sz="800" b="0" i="0" kern="1200" dirty="0"/>
            <a:t>. The water pump </a:t>
          </a:r>
          <a:r>
            <a:rPr lang="it-IT" sz="800" b="0" i="0" kern="1200" dirty="0" err="1"/>
            <a:t>is</a:t>
          </a:r>
          <a:r>
            <a:rPr lang="it-IT" sz="800" b="0" i="0" kern="1200" dirty="0"/>
            <a:t> </a:t>
          </a:r>
          <a:r>
            <a:rPr lang="it-IT" sz="800" b="0" i="0" kern="1200" dirty="0" err="1"/>
            <a:t>powered</a:t>
          </a:r>
          <a:r>
            <a:rPr lang="it-IT" sz="800" b="0" i="0" kern="1200" dirty="0"/>
            <a:t> by a 5V power source and </a:t>
          </a:r>
          <a:r>
            <a:rPr lang="it-IT" sz="800" b="0" i="0" kern="1200" dirty="0" err="1"/>
            <a:t>is</a:t>
          </a:r>
          <a:r>
            <a:rPr lang="it-IT" sz="800" b="0" i="0" kern="1200" dirty="0"/>
            <a:t> </a:t>
          </a:r>
          <a:r>
            <a:rPr lang="it-IT" sz="800" b="0" i="0" kern="1200" dirty="0" err="1"/>
            <a:t>designed</a:t>
          </a:r>
          <a:r>
            <a:rPr lang="it-IT" sz="800" b="0" i="0" kern="1200" dirty="0"/>
            <a:t> to </a:t>
          </a:r>
          <a:r>
            <a:rPr lang="it-IT" sz="800" b="0" i="0" kern="1200" dirty="0" err="1"/>
            <a:t>provide</a:t>
          </a:r>
          <a:r>
            <a:rPr lang="it-IT" sz="800" b="0" i="0" kern="1200" dirty="0"/>
            <a:t> the </a:t>
          </a:r>
          <a:r>
            <a:rPr lang="it-IT" sz="800" b="0" i="0" kern="1200" dirty="0" err="1"/>
            <a:t>correct</a:t>
          </a:r>
          <a:r>
            <a:rPr lang="it-IT" sz="800" b="0" i="0" kern="1200" dirty="0"/>
            <a:t> </a:t>
          </a:r>
          <a:r>
            <a:rPr lang="it-IT" sz="800" b="0" i="0" kern="1200" dirty="0" err="1"/>
            <a:t>amount</a:t>
          </a:r>
          <a:r>
            <a:rPr lang="it-IT" sz="800" b="0" i="0" kern="1200" dirty="0"/>
            <a:t> of water to the </a:t>
          </a:r>
          <a:r>
            <a:rPr lang="it-IT" sz="800" b="0" i="0" kern="1200" dirty="0" err="1"/>
            <a:t>plants</a:t>
          </a:r>
          <a:r>
            <a:rPr lang="it-IT" sz="800" b="0" i="0" kern="1200" dirty="0"/>
            <a:t> </a:t>
          </a:r>
          <a:r>
            <a:rPr lang="it-IT" sz="800" b="0" i="0" kern="1200" dirty="0" err="1"/>
            <a:t>based</a:t>
          </a:r>
          <a:r>
            <a:rPr lang="it-IT" sz="800" b="0" i="0" kern="1200" dirty="0"/>
            <a:t> on the </a:t>
          </a:r>
          <a:r>
            <a:rPr lang="it-IT" sz="800" b="0" i="0" kern="1200" dirty="0" err="1"/>
            <a:t>environmental</a:t>
          </a:r>
          <a:r>
            <a:rPr lang="it-IT" sz="800" b="0" i="0" kern="1200" dirty="0"/>
            <a:t> </a:t>
          </a:r>
          <a:r>
            <a:rPr lang="it-IT" sz="800" b="0" i="0" kern="1200" dirty="0" err="1"/>
            <a:t>conditions</a:t>
          </a:r>
          <a:r>
            <a:rPr lang="it-IT" sz="800" b="0" i="0" kern="1200" dirty="0"/>
            <a:t>.</a:t>
          </a:r>
          <a:endParaRPr lang="en-US" sz="800" kern="1200" dirty="0"/>
        </a:p>
      </dsp:txBody>
      <dsp:txXfrm>
        <a:off x="30013" y="30013"/>
        <a:ext cx="3386605" cy="964698"/>
      </dsp:txXfrm>
    </dsp:sp>
    <dsp:sp modelId="{1B0D345F-EDA5-C343-B270-86D842BF539F}">
      <dsp:nvSpPr>
        <dsp:cNvPr id="0" name=""/>
        <dsp:cNvSpPr/>
      </dsp:nvSpPr>
      <dsp:spPr>
        <a:xfrm>
          <a:off x="396384" y="1195512"/>
          <a:ext cx="4492363" cy="102472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it-IT" sz="800" b="0" i="0" kern="1200"/>
            <a:t>The water sensor is used to monitor the water level and prevent leaks by shutting off the water pump if the water level is too low. This is an important feature to prevent water waste and to ensure that the plants always have enough water.</a:t>
          </a:r>
          <a:endParaRPr lang="en-US" sz="800" kern="1200"/>
        </a:p>
      </dsp:txBody>
      <dsp:txXfrm>
        <a:off x="426397" y="1225525"/>
        <a:ext cx="3369881" cy="964698"/>
      </dsp:txXfrm>
    </dsp:sp>
    <dsp:sp modelId="{37D2F9C0-5567-3C4C-9FED-00995D74FAA0}">
      <dsp:nvSpPr>
        <dsp:cNvPr id="0" name=""/>
        <dsp:cNvSpPr/>
      </dsp:nvSpPr>
      <dsp:spPr>
        <a:xfrm>
          <a:off x="792275" y="2391024"/>
          <a:ext cx="4492363" cy="102472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it-IT" sz="800" b="0" i="0" kern="1200" dirty="0"/>
            <a:t>The user </a:t>
          </a:r>
          <a:r>
            <a:rPr lang="it-IT" sz="800" b="0" i="0" kern="1200" dirty="0" err="1"/>
            <a:t>interacts</a:t>
          </a:r>
          <a:r>
            <a:rPr lang="it-IT" sz="800" b="0" i="0" kern="1200" dirty="0"/>
            <a:t> with the system </a:t>
          </a:r>
          <a:r>
            <a:rPr lang="it-IT" sz="800" b="0" i="0" kern="1200" dirty="0" err="1"/>
            <a:t>through</a:t>
          </a:r>
          <a:r>
            <a:rPr lang="it-IT" sz="800" b="0" i="0" kern="1200" dirty="0"/>
            <a:t> a user-friendly </a:t>
          </a:r>
          <a:r>
            <a:rPr lang="it-IT" sz="800" b="0" i="0" kern="1200" dirty="0" err="1"/>
            <a:t>interface</a:t>
          </a:r>
          <a:r>
            <a:rPr lang="it-IT" sz="800" b="0" i="0" kern="1200" dirty="0"/>
            <a:t>, </a:t>
          </a:r>
          <a:r>
            <a:rPr lang="it-IT" sz="800" b="0" i="0" kern="1200" dirty="0" err="1"/>
            <a:t>which</a:t>
          </a:r>
          <a:r>
            <a:rPr lang="it-IT" sz="800" b="0" i="0" kern="1200" dirty="0"/>
            <a:t> </a:t>
          </a:r>
          <a:r>
            <a:rPr lang="it-IT" sz="800" b="0" i="0" kern="1200" dirty="0" err="1"/>
            <a:t>allows</a:t>
          </a:r>
          <a:r>
            <a:rPr lang="it-IT" sz="800" b="0" i="0" kern="1200" dirty="0"/>
            <a:t> </a:t>
          </a:r>
          <a:r>
            <a:rPr lang="it-IT" sz="800" b="0" i="0" kern="1200" dirty="0" err="1"/>
            <a:t>them</a:t>
          </a:r>
          <a:r>
            <a:rPr lang="it-IT" sz="800" b="0" i="0" kern="1200" dirty="0"/>
            <a:t> to monitor the </a:t>
          </a:r>
          <a:r>
            <a:rPr lang="it-IT" sz="800" b="0" i="0" kern="1200" dirty="0" err="1"/>
            <a:t>environmental</a:t>
          </a:r>
          <a:r>
            <a:rPr lang="it-IT" sz="800" b="0" i="0" kern="1200" dirty="0"/>
            <a:t> </a:t>
          </a:r>
          <a:r>
            <a:rPr lang="it-IT" sz="800" b="0" i="0" kern="1200" dirty="0" err="1"/>
            <a:t>conditions</a:t>
          </a:r>
          <a:r>
            <a:rPr lang="it-IT" sz="800" b="0" i="0" kern="1200" dirty="0"/>
            <a:t>, control the water pump, and </a:t>
          </a:r>
          <a:r>
            <a:rPr lang="it-IT" sz="800" b="0" i="0" kern="1200" dirty="0" err="1"/>
            <a:t>customize</a:t>
          </a:r>
          <a:r>
            <a:rPr lang="it-IT" sz="800" b="0" i="0" kern="1200" dirty="0"/>
            <a:t> the </a:t>
          </a:r>
          <a:r>
            <a:rPr lang="it-IT" sz="800" b="0" i="0" kern="1200" dirty="0" err="1"/>
            <a:t>humidity</a:t>
          </a:r>
          <a:r>
            <a:rPr lang="it-IT" sz="800" b="0" i="0" kern="1200" dirty="0"/>
            <a:t> </a:t>
          </a:r>
          <a:r>
            <a:rPr lang="it-IT" sz="800" b="0" i="0" kern="1200" dirty="0" err="1"/>
            <a:t>levels</a:t>
          </a:r>
          <a:r>
            <a:rPr lang="it-IT" sz="800" b="0" i="0" kern="1200" dirty="0"/>
            <a:t> to </a:t>
          </a:r>
          <a:r>
            <a:rPr lang="it-IT" sz="800" b="0" i="0" kern="1200" dirty="0" err="1"/>
            <a:t>prevent</a:t>
          </a:r>
          <a:r>
            <a:rPr lang="it-IT" sz="800" b="0" i="0" kern="1200" dirty="0"/>
            <a:t> water </a:t>
          </a:r>
          <a:r>
            <a:rPr lang="it-IT" sz="800" b="0" i="0" kern="1200" dirty="0" err="1"/>
            <a:t>waste</a:t>
          </a:r>
          <a:r>
            <a:rPr lang="it-IT" sz="800" b="0" i="0" kern="1200" dirty="0"/>
            <a:t>. The </a:t>
          </a:r>
          <a:r>
            <a:rPr lang="it-IT" sz="800" b="0" i="0" kern="1200" dirty="0" err="1"/>
            <a:t>interface</a:t>
          </a:r>
          <a:r>
            <a:rPr lang="it-IT" sz="800" b="0" i="0" kern="1200" dirty="0"/>
            <a:t> can be </a:t>
          </a:r>
          <a:r>
            <a:rPr lang="it-IT" sz="800" b="0" i="0" kern="1200" dirty="0" err="1"/>
            <a:t>accessed</a:t>
          </a:r>
          <a:r>
            <a:rPr lang="it-IT" sz="800" b="0" i="0" kern="1200" dirty="0"/>
            <a:t> </a:t>
          </a:r>
          <a:r>
            <a:rPr lang="it-IT" sz="800" b="0" i="0" kern="1200" dirty="0" err="1"/>
            <a:t>through</a:t>
          </a:r>
          <a:r>
            <a:rPr lang="it-IT" sz="800" b="0" i="0" kern="1200" dirty="0"/>
            <a:t> a computer or a smartphone, and </a:t>
          </a:r>
          <a:r>
            <a:rPr lang="it-IT" sz="800" b="0" i="0" kern="1200" dirty="0" err="1"/>
            <a:t>it</a:t>
          </a:r>
          <a:r>
            <a:rPr lang="it-IT" sz="800" b="0" i="0" kern="1200" dirty="0"/>
            <a:t> </a:t>
          </a:r>
          <a:r>
            <a:rPr lang="it-IT" sz="800" b="0" i="0" kern="1200" dirty="0" err="1"/>
            <a:t>gives</a:t>
          </a:r>
          <a:r>
            <a:rPr lang="it-IT" sz="800" b="0" i="0" kern="1200" dirty="0"/>
            <a:t> the user full control over the </a:t>
          </a:r>
          <a:r>
            <a:rPr lang="it-IT" sz="800" b="0" i="0" kern="1200" dirty="0" err="1"/>
            <a:t>irrigation</a:t>
          </a:r>
          <a:r>
            <a:rPr lang="it-IT" sz="800" b="0" i="0" kern="1200" dirty="0"/>
            <a:t> </a:t>
          </a:r>
          <a:r>
            <a:rPr lang="it-IT" sz="800" b="0" i="0" kern="1200" dirty="0" err="1"/>
            <a:t>process</a:t>
          </a:r>
          <a:r>
            <a:rPr lang="it-IT" sz="800" b="0" i="0" kern="1200" dirty="0"/>
            <a:t>.</a:t>
          </a:r>
          <a:endParaRPr lang="en-US" sz="800" kern="1200" dirty="0"/>
        </a:p>
      </dsp:txBody>
      <dsp:txXfrm>
        <a:off x="822288" y="2421037"/>
        <a:ext cx="3369881" cy="964698"/>
      </dsp:txXfrm>
    </dsp:sp>
    <dsp:sp modelId="{F8D1FAE5-CA3A-E64B-B557-C0B72E34B9A0}">
      <dsp:nvSpPr>
        <dsp:cNvPr id="0" name=""/>
        <dsp:cNvSpPr/>
      </dsp:nvSpPr>
      <dsp:spPr>
        <a:xfrm>
          <a:off x="3826291" y="777082"/>
          <a:ext cx="666071" cy="666071"/>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3976157" y="777082"/>
        <a:ext cx="366339" cy="501218"/>
      </dsp:txXfrm>
    </dsp:sp>
    <dsp:sp modelId="{8BC169AB-9DA0-AB48-8BBA-5EDB0927D94B}">
      <dsp:nvSpPr>
        <dsp:cNvPr id="0" name=""/>
        <dsp:cNvSpPr/>
      </dsp:nvSpPr>
      <dsp:spPr>
        <a:xfrm>
          <a:off x="4222676" y="1965763"/>
          <a:ext cx="666071" cy="666071"/>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372542" y="1965763"/>
        <a:ext cx="366339" cy="5012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C0C5CB-B15A-9249-B02C-F33C41735177}">
      <dsp:nvSpPr>
        <dsp:cNvPr id="0" name=""/>
        <dsp:cNvSpPr/>
      </dsp:nvSpPr>
      <dsp:spPr>
        <a:xfrm>
          <a:off x="2291" y="114925"/>
          <a:ext cx="1378148" cy="332214"/>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GB" sz="900" b="0" i="0" u="none" strike="noStrike" kern="1200" dirty="0">
              <a:effectLst/>
              <a:latin typeface="Söhne"/>
            </a:rPr>
            <a:t>Sensor data acquisition</a:t>
          </a:r>
          <a:endParaRPr lang="it-IT" sz="900" kern="1200" dirty="0"/>
        </a:p>
      </dsp:txBody>
      <dsp:txXfrm>
        <a:off x="2291" y="114925"/>
        <a:ext cx="1378148" cy="332214"/>
      </dsp:txXfrm>
    </dsp:sp>
    <dsp:sp modelId="{31DF4E45-C4FD-BB40-BE52-0061EF0C3D07}">
      <dsp:nvSpPr>
        <dsp:cNvPr id="0" name=""/>
        <dsp:cNvSpPr/>
      </dsp:nvSpPr>
      <dsp:spPr>
        <a:xfrm>
          <a:off x="2291" y="447140"/>
          <a:ext cx="1378148" cy="3501933"/>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None/>
          </a:pPr>
          <a:r>
            <a:rPr lang="en-GB" sz="900" b="0" i="0" u="none" strike="noStrike" kern="1200" dirty="0">
              <a:effectLst/>
              <a:latin typeface="Söhne"/>
            </a:rPr>
            <a:t>This block is responsible for </a:t>
          </a:r>
          <a:r>
            <a:rPr lang="en-GB" sz="900" b="1" i="0" u="none" strike="noStrike" kern="1200" dirty="0">
              <a:effectLst/>
              <a:latin typeface="Söhne"/>
            </a:rPr>
            <a:t>reading data from the sensors</a:t>
          </a:r>
          <a:r>
            <a:rPr lang="en-GB" sz="900" b="0" i="0" u="none" strike="noStrike" kern="1200" dirty="0">
              <a:effectLst/>
              <a:latin typeface="Söhne"/>
            </a:rPr>
            <a:t> for humidity, temperature and water level. The sensors are interfaced with the microcontroller through the pins and the data is read at regular intervals to ensure accurate monitoring of the environmental conditions. </a:t>
          </a:r>
          <a:endParaRPr lang="it-IT" sz="900" kern="1200" dirty="0"/>
        </a:p>
      </dsp:txBody>
      <dsp:txXfrm>
        <a:off x="2291" y="447140"/>
        <a:ext cx="1378148" cy="3501933"/>
      </dsp:txXfrm>
    </dsp:sp>
    <dsp:sp modelId="{7012282B-C2E9-994C-803B-C176CF2F8D20}">
      <dsp:nvSpPr>
        <dsp:cNvPr id="0" name=""/>
        <dsp:cNvSpPr/>
      </dsp:nvSpPr>
      <dsp:spPr>
        <a:xfrm>
          <a:off x="1573381" y="114925"/>
          <a:ext cx="1378148" cy="332214"/>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GB" sz="900" b="0" i="0" u="none" strike="noStrike" kern="1200" dirty="0">
              <a:effectLst/>
              <a:latin typeface="Söhne"/>
            </a:rPr>
            <a:t>Data interpretation and processing</a:t>
          </a:r>
          <a:endParaRPr lang="it-IT" sz="900" kern="1200" dirty="0"/>
        </a:p>
      </dsp:txBody>
      <dsp:txXfrm>
        <a:off x="1573381" y="114925"/>
        <a:ext cx="1378148" cy="332214"/>
      </dsp:txXfrm>
    </dsp:sp>
    <dsp:sp modelId="{2649D8B6-4384-2B41-8CB3-DFD874475B8C}">
      <dsp:nvSpPr>
        <dsp:cNvPr id="0" name=""/>
        <dsp:cNvSpPr/>
      </dsp:nvSpPr>
      <dsp:spPr>
        <a:xfrm>
          <a:off x="1573381" y="447140"/>
          <a:ext cx="1378148" cy="3501933"/>
        </a:xfrm>
        <a:prstGeom prst="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None/>
          </a:pPr>
          <a:r>
            <a:rPr lang="en-GB" sz="900" b="0" i="0" u="none" strike="noStrike" kern="1200" dirty="0">
              <a:effectLst/>
              <a:latin typeface="Söhne"/>
            </a:rPr>
            <a:t>This block is responsible for interpreting and </a:t>
          </a:r>
          <a:r>
            <a:rPr lang="en-GB" sz="900" b="1" i="0" u="none" strike="noStrike" kern="1200" dirty="0">
              <a:effectLst/>
              <a:latin typeface="Söhne"/>
            </a:rPr>
            <a:t>processing</a:t>
          </a:r>
          <a:r>
            <a:rPr lang="en-GB" sz="900" b="0" i="0" u="none" strike="noStrike" kern="1200" dirty="0">
              <a:effectLst/>
              <a:latin typeface="Söhne"/>
            </a:rPr>
            <a:t> the sensor data </a:t>
          </a:r>
          <a:r>
            <a:rPr lang="en-GB" sz="900" b="1" i="0" u="none" strike="noStrike" kern="1200" dirty="0">
              <a:effectLst/>
              <a:latin typeface="Söhne"/>
            </a:rPr>
            <a:t>to determine when to activate the water pump</a:t>
          </a:r>
          <a:r>
            <a:rPr lang="en-GB" sz="900" b="0" i="0" u="none" strike="noStrike" kern="1200" dirty="0">
              <a:effectLst/>
              <a:latin typeface="Söhne"/>
            </a:rPr>
            <a:t>. The data is analysed using appropriate algorithms and data structures such as if-else statements and conditional statements, and the system is programmed to activate the water pump only when the humidity is below certain threshold values or when is manually activated with the use of the menu and buttons.</a:t>
          </a:r>
          <a:endParaRPr lang="it-IT" sz="900" kern="1200" dirty="0"/>
        </a:p>
      </dsp:txBody>
      <dsp:txXfrm>
        <a:off x="1573381" y="447140"/>
        <a:ext cx="1378148" cy="3501933"/>
      </dsp:txXfrm>
    </dsp:sp>
    <dsp:sp modelId="{BEF764FF-1852-8B40-B30F-A9A0641D0CF4}">
      <dsp:nvSpPr>
        <dsp:cNvPr id="0" name=""/>
        <dsp:cNvSpPr/>
      </dsp:nvSpPr>
      <dsp:spPr>
        <a:xfrm>
          <a:off x="3144470" y="114925"/>
          <a:ext cx="1378148" cy="332214"/>
        </a:xfrm>
        <a:prstGeom prst="rect">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GB" sz="900" b="0" i="0" u="none" strike="noStrike" kern="1200" dirty="0">
              <a:effectLst/>
              <a:latin typeface="Söhne"/>
            </a:rPr>
            <a:t>Interrupt service routine (ISR)</a:t>
          </a:r>
          <a:endParaRPr lang="it-IT" sz="900" kern="1200" dirty="0"/>
        </a:p>
      </dsp:txBody>
      <dsp:txXfrm>
        <a:off x="3144470" y="114925"/>
        <a:ext cx="1378148" cy="332214"/>
      </dsp:txXfrm>
    </dsp:sp>
    <dsp:sp modelId="{1B984E59-A817-3D43-885E-066066B68C2F}">
      <dsp:nvSpPr>
        <dsp:cNvPr id="0" name=""/>
        <dsp:cNvSpPr/>
      </dsp:nvSpPr>
      <dsp:spPr>
        <a:xfrm>
          <a:off x="3144470" y="447140"/>
          <a:ext cx="1378148" cy="3501933"/>
        </a:xfrm>
        <a:prstGeom prst="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GB" sz="900" b="1" i="0" u="none" strike="noStrike" kern="1200" dirty="0">
              <a:effectLst/>
              <a:latin typeface="Söhne"/>
            </a:rPr>
            <a:t>Fast</a:t>
          </a:r>
          <a:r>
            <a:rPr lang="en-GB" sz="900" b="0" i="0" u="none" strike="noStrike" kern="1200" dirty="0">
              <a:effectLst/>
              <a:latin typeface="Söhne"/>
            </a:rPr>
            <a:t> </a:t>
          </a:r>
          <a:r>
            <a:rPr lang="en-GB" sz="900" b="1" i="0" u="none" strike="noStrike" kern="1200" dirty="0">
              <a:effectLst/>
              <a:latin typeface="Söhne"/>
            </a:rPr>
            <a:t>timer handler</a:t>
          </a:r>
          <a:r>
            <a:rPr lang="en-GB" sz="900" b="0" i="0" u="none" strike="noStrike" kern="1200" dirty="0">
              <a:effectLst/>
              <a:latin typeface="Söhne"/>
            </a:rPr>
            <a:t>: Each 0.25 sec enable</a:t>
          </a:r>
          <a:r>
            <a:rPr lang="en-GB" sz="900" kern="1200" dirty="0">
              <a:effectLst/>
              <a:latin typeface="Söhne"/>
            </a:rPr>
            <a:t>s the conversion of ADC14 </a:t>
          </a:r>
          <a:r>
            <a:rPr lang="en-GB" sz="900" b="0" i="0" u="none" strike="noStrike" kern="1200" dirty="0">
              <a:effectLst/>
              <a:latin typeface="Söhne"/>
            </a:rPr>
            <a:t> to sample sensors and convert</a:t>
          </a:r>
          <a:r>
            <a:rPr lang="en-GB" sz="900" kern="1200" dirty="0">
              <a:effectLst/>
              <a:latin typeface="Söhne"/>
            </a:rPr>
            <a:t>s into a digital value. Moreover, check always the state of water and the level of humidity related to the threshold.</a:t>
          </a:r>
        </a:p>
        <a:p>
          <a:pPr marL="57150" lvl="1" indent="-57150" algn="l" defTabSz="400050">
            <a:lnSpc>
              <a:spcPct val="90000"/>
            </a:lnSpc>
            <a:spcBef>
              <a:spcPct val="0"/>
            </a:spcBef>
            <a:spcAft>
              <a:spcPct val="15000"/>
            </a:spcAft>
            <a:buChar char="•"/>
          </a:pPr>
          <a:r>
            <a:rPr lang="en-GB" sz="900" b="1" i="0" u="none" strike="noStrike" kern="1200" dirty="0">
              <a:effectLst/>
              <a:latin typeface="Söhne"/>
            </a:rPr>
            <a:t>Slow</a:t>
          </a:r>
          <a:r>
            <a:rPr lang="en-GB" sz="900" b="0" i="0" u="none" strike="noStrike" kern="1200" dirty="0">
              <a:effectLst/>
              <a:latin typeface="Söhne"/>
            </a:rPr>
            <a:t> </a:t>
          </a:r>
          <a:r>
            <a:rPr lang="en-GB" sz="900" b="1" i="0" u="none" strike="noStrike" kern="1200" dirty="0">
              <a:effectLst/>
              <a:latin typeface="Söhne"/>
            </a:rPr>
            <a:t>timer handler</a:t>
          </a:r>
          <a:r>
            <a:rPr lang="en-GB" sz="900" b="0" i="0" u="none" strike="noStrike" kern="1200" dirty="0">
              <a:effectLst/>
              <a:latin typeface="Söhne"/>
            </a:rPr>
            <a:t>: </a:t>
          </a:r>
          <a:r>
            <a:rPr lang="en-GB" sz="900" kern="1200" dirty="0">
              <a:effectLst/>
              <a:latin typeface="Söhne"/>
            </a:rPr>
            <a:t>Each 1 sec refresh the page on the display showing new data. Moreover is used to switch from to the welcome state to the start state.</a:t>
          </a:r>
        </a:p>
        <a:p>
          <a:pPr marL="57150" lvl="1" indent="-57150" algn="l" defTabSz="400050">
            <a:lnSpc>
              <a:spcPct val="90000"/>
            </a:lnSpc>
            <a:spcBef>
              <a:spcPct val="0"/>
            </a:spcBef>
            <a:spcAft>
              <a:spcPct val="15000"/>
            </a:spcAft>
            <a:buChar char="•"/>
          </a:pPr>
          <a:r>
            <a:rPr lang="en-GB" sz="900" b="1" i="0" u="none" strike="noStrike" kern="1200" dirty="0">
              <a:effectLst/>
              <a:latin typeface="Söhne"/>
            </a:rPr>
            <a:t>Port 3-4-5 handler</a:t>
          </a:r>
          <a:r>
            <a:rPr lang="en-GB" sz="900" b="0" i="0" u="none" strike="noStrike" kern="1200" dirty="0">
              <a:effectLst/>
              <a:latin typeface="Söhne"/>
            </a:rPr>
            <a:t>: Fire when one of the three buttons configured are pressed.</a:t>
          </a:r>
        </a:p>
        <a:p>
          <a:pPr marL="57150" lvl="1" indent="-57150" algn="l" defTabSz="400050">
            <a:lnSpc>
              <a:spcPct val="90000"/>
            </a:lnSpc>
            <a:spcBef>
              <a:spcPct val="0"/>
            </a:spcBef>
            <a:spcAft>
              <a:spcPct val="15000"/>
            </a:spcAft>
            <a:buChar char="•"/>
          </a:pPr>
          <a:r>
            <a:rPr lang="en-GB" sz="900" b="1" i="0" u="none" strike="noStrike" kern="1200" dirty="0">
              <a:effectLst/>
              <a:latin typeface="Söhne"/>
            </a:rPr>
            <a:t>ADC14 handler</a:t>
          </a:r>
          <a:r>
            <a:rPr lang="en-GB" sz="900" b="0" i="0" u="none" strike="noStrike" kern="1200" dirty="0">
              <a:effectLst/>
              <a:latin typeface="Söhne"/>
            </a:rPr>
            <a:t>: Activated from the fast timer, sample and converts the value of the sensors and store it in global volatile variables.</a:t>
          </a:r>
        </a:p>
      </dsp:txBody>
      <dsp:txXfrm>
        <a:off x="3144470" y="447140"/>
        <a:ext cx="1378148" cy="3501933"/>
      </dsp:txXfrm>
    </dsp:sp>
    <dsp:sp modelId="{817A3250-2E35-B845-A29F-851B7915598C}">
      <dsp:nvSpPr>
        <dsp:cNvPr id="0" name=""/>
        <dsp:cNvSpPr/>
      </dsp:nvSpPr>
      <dsp:spPr>
        <a:xfrm>
          <a:off x="4715559" y="114925"/>
          <a:ext cx="1378148" cy="332214"/>
        </a:xfrm>
        <a:prstGeom prst="rect">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GB" sz="900" b="0" i="0" u="none" strike="noStrike" kern="1200" dirty="0">
              <a:effectLst/>
              <a:latin typeface="Söhne"/>
            </a:rPr>
            <a:t>User interface</a:t>
          </a:r>
          <a:endParaRPr lang="it-IT" sz="900" kern="1200" dirty="0"/>
        </a:p>
      </dsp:txBody>
      <dsp:txXfrm>
        <a:off x="4715559" y="114925"/>
        <a:ext cx="1378148" cy="332214"/>
      </dsp:txXfrm>
    </dsp:sp>
    <dsp:sp modelId="{B200D9D6-8705-434A-8353-8D165F3863B1}">
      <dsp:nvSpPr>
        <dsp:cNvPr id="0" name=""/>
        <dsp:cNvSpPr/>
      </dsp:nvSpPr>
      <dsp:spPr>
        <a:xfrm>
          <a:off x="4715559" y="447140"/>
          <a:ext cx="1378148" cy="3501933"/>
        </a:xfrm>
        <a:prstGeom prst="rect">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None/>
          </a:pPr>
          <a:r>
            <a:rPr lang="en-GB" sz="900" b="0" i="0" u="none" strike="noStrike" kern="1200" dirty="0">
              <a:effectLst/>
              <a:latin typeface="Söhne"/>
            </a:rPr>
            <a:t>The user interface is designed to be easy to use and allows the user to </a:t>
          </a:r>
          <a:r>
            <a:rPr lang="en-GB" sz="900" b="1" i="0" u="none" strike="noStrike" kern="1200" dirty="0">
              <a:effectLst/>
              <a:latin typeface="Söhne"/>
            </a:rPr>
            <a:t>monitor</a:t>
          </a:r>
          <a:r>
            <a:rPr lang="en-GB" sz="900" b="0" i="0" u="none" strike="noStrike" kern="1200" dirty="0">
              <a:effectLst/>
              <a:latin typeface="Söhne"/>
            </a:rPr>
            <a:t> the environmental conditions, </a:t>
          </a:r>
          <a:r>
            <a:rPr lang="en-GB" sz="900" b="1" i="0" u="none" strike="noStrike" kern="1200" dirty="0">
              <a:effectLst/>
              <a:latin typeface="Söhne"/>
            </a:rPr>
            <a:t>control</a:t>
          </a:r>
          <a:r>
            <a:rPr lang="en-GB" sz="900" b="0" i="0" u="none" strike="noStrike" kern="1200" dirty="0">
              <a:effectLst/>
              <a:latin typeface="Söhne"/>
            </a:rPr>
            <a:t> the water pump and </a:t>
          </a:r>
          <a:r>
            <a:rPr lang="en-GB" sz="900" b="1" i="0" u="none" strike="noStrike" kern="1200" dirty="0">
              <a:effectLst/>
              <a:latin typeface="Söhne"/>
            </a:rPr>
            <a:t>customize</a:t>
          </a:r>
          <a:r>
            <a:rPr lang="en-GB" sz="900" b="0" i="0" u="none" strike="noStrike" kern="1200" dirty="0">
              <a:effectLst/>
              <a:latin typeface="Söhne"/>
            </a:rPr>
            <a:t> the humidity levels. </a:t>
          </a:r>
          <a:endParaRPr lang="it-IT" sz="900" kern="1200" dirty="0"/>
        </a:p>
        <a:p>
          <a:pPr marL="57150" lvl="1" indent="-57150" algn="l" defTabSz="400050">
            <a:lnSpc>
              <a:spcPct val="90000"/>
            </a:lnSpc>
            <a:spcBef>
              <a:spcPct val="0"/>
            </a:spcBef>
            <a:spcAft>
              <a:spcPct val="15000"/>
            </a:spcAft>
            <a:buNone/>
          </a:pPr>
          <a:r>
            <a:rPr lang="en-GB" sz="900" b="0" i="0" u="none" strike="noStrike" kern="1200" dirty="0">
              <a:effectLst/>
              <a:latin typeface="Söhne"/>
            </a:rPr>
            <a:t>The </a:t>
          </a:r>
          <a:r>
            <a:rPr lang="en-GB" sz="900" b="1" i="0" u="none" strike="noStrike" kern="1200" dirty="0">
              <a:effectLst/>
              <a:latin typeface="Söhne"/>
            </a:rPr>
            <a:t>LCD 128x128 </a:t>
          </a:r>
          <a:r>
            <a:rPr lang="en-GB" sz="900" b="0" i="0" u="none" strike="noStrike" kern="1200" dirty="0">
              <a:effectLst/>
              <a:latin typeface="Söhne"/>
            </a:rPr>
            <a:t>of the </a:t>
          </a:r>
          <a:r>
            <a:rPr lang="en-GB" sz="900" b="0" i="0" u="none" strike="noStrike" kern="1200" dirty="0" err="1">
              <a:effectLst/>
              <a:latin typeface="Söhne"/>
            </a:rPr>
            <a:t>boosterpack</a:t>
          </a:r>
          <a:r>
            <a:rPr lang="en-GB" sz="900" b="0" i="0" u="none" strike="noStrike" kern="1200" dirty="0">
              <a:effectLst/>
              <a:latin typeface="Söhne"/>
            </a:rPr>
            <a:t> is used to interact.</a:t>
          </a:r>
          <a:endParaRPr lang="it-IT" sz="900" kern="1200" dirty="0"/>
        </a:p>
        <a:p>
          <a:pPr marL="57150" lvl="1" indent="-57150" algn="l" defTabSz="400050">
            <a:lnSpc>
              <a:spcPct val="90000"/>
            </a:lnSpc>
            <a:spcBef>
              <a:spcPct val="0"/>
            </a:spcBef>
            <a:spcAft>
              <a:spcPct val="15000"/>
            </a:spcAft>
            <a:buNone/>
          </a:pPr>
          <a:r>
            <a:rPr lang="en-GB" sz="900" b="1" i="0" u="none" strike="noStrike" kern="1200" dirty="0">
              <a:effectLst/>
              <a:latin typeface="Söhne"/>
            </a:rPr>
            <a:t>Two display contexts </a:t>
          </a:r>
          <a:r>
            <a:rPr lang="en-GB" sz="900" b="0" i="0" u="none" strike="noStrike" kern="1200" dirty="0">
              <a:effectLst/>
              <a:latin typeface="Söhne"/>
            </a:rPr>
            <a:t>are set: the first for the background, the second to underline the highlight the menu choice.</a:t>
          </a:r>
          <a:endParaRPr lang="it-IT" sz="900" kern="1200" dirty="0"/>
        </a:p>
      </dsp:txBody>
      <dsp:txXfrm>
        <a:off x="4715559" y="447140"/>
        <a:ext cx="1378148" cy="35019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B5C7F-6C12-7F42-8334-5E41BD35B570}">
      <dsp:nvSpPr>
        <dsp:cNvPr id="0" name=""/>
        <dsp:cNvSpPr/>
      </dsp:nvSpPr>
      <dsp:spPr>
        <a:xfrm>
          <a:off x="259077" y="490449"/>
          <a:ext cx="3989401" cy="3989401"/>
        </a:xfrm>
        <a:prstGeom prst="pie">
          <a:avLst>
            <a:gd name="adj1" fmla="val 16200000"/>
            <a:gd name="adj2" fmla="val 1800000"/>
          </a:avLst>
        </a:prstGeom>
        <a:solidFill>
          <a:schemeClr val="accent3">
            <a:alpha val="9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noProof="0" dirty="0"/>
            <a:t>In the end, we made sure that the system passed all the test cases and that it met the requirements and expectations of the users.</a:t>
          </a:r>
        </a:p>
      </dsp:txBody>
      <dsp:txXfrm>
        <a:off x="2428077" y="1226589"/>
        <a:ext cx="1353546" cy="1329800"/>
      </dsp:txXfrm>
    </dsp:sp>
    <dsp:sp modelId="{9EBE1F50-276E-3F4F-A979-E375A3B20160}">
      <dsp:nvSpPr>
        <dsp:cNvPr id="0" name=""/>
        <dsp:cNvSpPr/>
      </dsp:nvSpPr>
      <dsp:spPr>
        <a:xfrm>
          <a:off x="72000" y="598461"/>
          <a:ext cx="3989401" cy="3989401"/>
        </a:xfrm>
        <a:prstGeom prst="pie">
          <a:avLst>
            <a:gd name="adj1" fmla="val 1800000"/>
            <a:gd name="adj2" fmla="val 9000000"/>
          </a:avLst>
        </a:prstGeom>
        <a:solidFill>
          <a:schemeClr val="accent3">
            <a:alpha val="90000"/>
            <a:hueOff val="0"/>
            <a:satOff val="0"/>
            <a:lumOff val="0"/>
            <a:alphaOff val="-2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noProof="0" dirty="0"/>
            <a:t>Additionally, we also used debug features such as serial monitor, breakpoints, and watch variables to detect errors and bugs, and then we solved these issues with the right approach.</a:t>
          </a:r>
        </a:p>
      </dsp:txBody>
      <dsp:txXfrm>
        <a:off x="1164336" y="3115584"/>
        <a:ext cx="1804729" cy="1234814"/>
      </dsp:txXfrm>
    </dsp:sp>
    <dsp:sp modelId="{798AC38B-33C1-3743-A00E-A8565D1555E7}">
      <dsp:nvSpPr>
        <dsp:cNvPr id="0" name=""/>
        <dsp:cNvSpPr/>
      </dsp:nvSpPr>
      <dsp:spPr>
        <a:xfrm>
          <a:off x="72000" y="598461"/>
          <a:ext cx="3989401" cy="3989401"/>
        </a:xfrm>
        <a:prstGeom prst="pie">
          <a:avLst>
            <a:gd name="adj1" fmla="val 9000000"/>
            <a:gd name="adj2" fmla="val 16200000"/>
          </a:avLst>
        </a:prstGeom>
        <a:solidFill>
          <a:schemeClr val="accent3">
            <a:alpha val="90000"/>
            <a:hueOff val="0"/>
            <a:satOff val="0"/>
            <a:lumOff val="0"/>
            <a:alpha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GB" sz="700" kern="1200" noProof="0" dirty="0"/>
            <a:t>During the testing process, we encountered several problems such as </a:t>
          </a:r>
          <a:r>
            <a:rPr lang="en-GB" sz="700" b="1" kern="1200" noProof="0" dirty="0"/>
            <a:t>bugs in the code</a:t>
          </a:r>
          <a:r>
            <a:rPr lang="en-GB" sz="700" kern="1200" noProof="0" dirty="0"/>
            <a:t>, issues with </a:t>
          </a:r>
          <a:r>
            <a:rPr lang="en-GB" sz="700" b="1" kern="1200" noProof="0" dirty="0"/>
            <a:t>sensor data accuracy</a:t>
          </a:r>
          <a:r>
            <a:rPr lang="en-GB" sz="700" kern="1200" noProof="0" dirty="0"/>
            <a:t>, and difficulty in </a:t>
          </a:r>
          <a:r>
            <a:rPr lang="en-GB" sz="700" b="1" kern="1200" noProof="0" dirty="0"/>
            <a:t>connecting the system to the user interface. </a:t>
          </a:r>
          <a:r>
            <a:rPr lang="en-GB" sz="700" kern="1200" noProof="0" dirty="0"/>
            <a:t>These problems were solved by thoroughly reviewing the code, troubleshooting the sensor connections, and implementing solutions such as code refactoring and updating the library.</a:t>
          </a:r>
        </a:p>
      </dsp:txBody>
      <dsp:txXfrm>
        <a:off x="499436" y="1382094"/>
        <a:ext cx="1353546" cy="1329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18E74-3362-A846-86F8-B322F4D752D7}">
      <dsp:nvSpPr>
        <dsp:cNvPr id="0" name=""/>
        <dsp:cNvSpPr/>
      </dsp:nvSpPr>
      <dsp:spPr>
        <a:xfrm rot="5400000">
          <a:off x="714881" y="833211"/>
          <a:ext cx="725131" cy="825536"/>
        </a:xfrm>
        <a:prstGeom prst="bentUpArrow">
          <a:avLst>
            <a:gd name="adj1" fmla="val 32840"/>
            <a:gd name="adj2" fmla="val 25000"/>
            <a:gd name="adj3" fmla="val 35780"/>
          </a:avLst>
        </a:prstGeom>
        <a:solidFill>
          <a:schemeClr val="accent5">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DEF683-EE3D-DE4E-8FDF-2D5A01AAFB1B}">
      <dsp:nvSpPr>
        <dsp:cNvPr id="0" name=""/>
        <dsp:cNvSpPr/>
      </dsp:nvSpPr>
      <dsp:spPr>
        <a:xfrm>
          <a:off x="522765" y="29388"/>
          <a:ext cx="1220695" cy="854446"/>
        </a:xfrm>
        <a:prstGeom prst="roundRect">
          <a:avLst>
            <a:gd name="adj" fmla="val 1667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GB" sz="1050" kern="1200" dirty="0"/>
            <a:t>Working </a:t>
          </a:r>
          <a:r>
            <a:rPr lang="en-GB" sz="1050" kern="1200" dirty="0" err="1"/>
            <a:t>WiFi</a:t>
          </a:r>
          <a:r>
            <a:rPr lang="en-GB" sz="1050" kern="1200" dirty="0"/>
            <a:t> connection with eventual Telegram Bot:</a:t>
          </a:r>
          <a:endParaRPr lang="en-US" sz="1050" kern="1200" dirty="0"/>
        </a:p>
      </dsp:txBody>
      <dsp:txXfrm>
        <a:off x="564483" y="71106"/>
        <a:ext cx="1137259" cy="771010"/>
      </dsp:txXfrm>
    </dsp:sp>
    <dsp:sp modelId="{AA2A82E2-42CF-4B47-B5E2-76667BDA4C4D}">
      <dsp:nvSpPr>
        <dsp:cNvPr id="0" name=""/>
        <dsp:cNvSpPr/>
      </dsp:nvSpPr>
      <dsp:spPr>
        <a:xfrm>
          <a:off x="1913739" y="140382"/>
          <a:ext cx="2708846" cy="690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None/>
          </a:pPr>
          <a:r>
            <a:rPr lang="en-GB" sz="800" kern="1200" dirty="0"/>
            <a:t>This upgrade would allow the user to remotely control and monitor their </a:t>
          </a:r>
          <a:r>
            <a:rPr lang="en-GB" sz="900" kern="1200" dirty="0"/>
            <a:t>irrigation</a:t>
          </a:r>
          <a:r>
            <a:rPr lang="en-GB" sz="800" kern="1200" dirty="0"/>
            <a:t> system through a Telegram Bot. The user would be able to turn the system on or off, check the sensor data, and receive notifications if there is a problem with the system.</a:t>
          </a:r>
          <a:endParaRPr lang="en-US" sz="800" kern="1200" dirty="0"/>
        </a:p>
      </dsp:txBody>
      <dsp:txXfrm>
        <a:off x="1913739" y="140382"/>
        <a:ext cx="2708846" cy="690601"/>
      </dsp:txXfrm>
    </dsp:sp>
    <dsp:sp modelId="{2D403C63-0EDF-444F-93BC-309579FDA5EE}">
      <dsp:nvSpPr>
        <dsp:cNvPr id="0" name=""/>
        <dsp:cNvSpPr/>
      </dsp:nvSpPr>
      <dsp:spPr>
        <a:xfrm rot="5400000">
          <a:off x="2164014" y="1793037"/>
          <a:ext cx="725131" cy="825536"/>
        </a:xfrm>
        <a:prstGeom prst="bentUpArrow">
          <a:avLst>
            <a:gd name="adj1" fmla="val 32840"/>
            <a:gd name="adj2" fmla="val 25000"/>
            <a:gd name="adj3" fmla="val 35780"/>
          </a:avLst>
        </a:prstGeom>
        <a:solidFill>
          <a:schemeClr val="accent5">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4197B1-9BFD-D548-A36F-AE14348D8B8D}">
      <dsp:nvSpPr>
        <dsp:cNvPr id="0" name=""/>
        <dsp:cNvSpPr/>
      </dsp:nvSpPr>
      <dsp:spPr>
        <a:xfrm>
          <a:off x="1971898" y="989214"/>
          <a:ext cx="1220695" cy="854446"/>
        </a:xfrm>
        <a:prstGeom prst="roundRect">
          <a:avLst>
            <a:gd name="adj" fmla="val 1667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GB" sz="1050" kern="1200" dirty="0"/>
            <a:t>Water limit removal (e.g. attachment to tap water):</a:t>
          </a:r>
          <a:endParaRPr lang="en-US" sz="1050" kern="1200" dirty="0"/>
        </a:p>
      </dsp:txBody>
      <dsp:txXfrm>
        <a:off x="2013616" y="1030932"/>
        <a:ext cx="1137259" cy="771010"/>
      </dsp:txXfrm>
    </dsp:sp>
    <dsp:sp modelId="{F8E2BBA3-65D3-2B4E-9EC1-69A8256E0C49}">
      <dsp:nvSpPr>
        <dsp:cNvPr id="0" name=""/>
        <dsp:cNvSpPr/>
      </dsp:nvSpPr>
      <dsp:spPr>
        <a:xfrm>
          <a:off x="3233570" y="1112721"/>
          <a:ext cx="3044742" cy="690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90000"/>
            </a:lnSpc>
            <a:spcBef>
              <a:spcPct val="0"/>
            </a:spcBef>
            <a:spcAft>
              <a:spcPct val="15000"/>
            </a:spcAft>
            <a:buNone/>
          </a:pPr>
          <a:r>
            <a:rPr lang="en-GB" sz="1000" kern="1200" dirty="0"/>
            <a:t>This upgrade would allow the user to connect their irrigation system directly to their tap water, eliminating the need for a water bucket and allowing for an unlimited water supply.</a:t>
          </a:r>
          <a:endParaRPr lang="en-US" sz="1000" kern="1200" dirty="0"/>
        </a:p>
      </dsp:txBody>
      <dsp:txXfrm>
        <a:off x="3233570" y="1112721"/>
        <a:ext cx="3044742" cy="690601"/>
      </dsp:txXfrm>
    </dsp:sp>
    <dsp:sp modelId="{3F70690D-D253-2B4D-A626-330E04AD9821}">
      <dsp:nvSpPr>
        <dsp:cNvPr id="0" name=""/>
        <dsp:cNvSpPr/>
      </dsp:nvSpPr>
      <dsp:spPr>
        <a:xfrm rot="5400000">
          <a:off x="3613147" y="2752863"/>
          <a:ext cx="725131" cy="825536"/>
        </a:xfrm>
        <a:prstGeom prst="bentUpArrow">
          <a:avLst>
            <a:gd name="adj1" fmla="val 32840"/>
            <a:gd name="adj2" fmla="val 25000"/>
            <a:gd name="adj3" fmla="val 35780"/>
          </a:avLst>
        </a:prstGeom>
        <a:solidFill>
          <a:schemeClr val="accent5">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48227D-7ED2-AC49-B420-4BF8F0C90936}">
      <dsp:nvSpPr>
        <dsp:cNvPr id="0" name=""/>
        <dsp:cNvSpPr/>
      </dsp:nvSpPr>
      <dsp:spPr>
        <a:xfrm>
          <a:off x="3421031" y="1949040"/>
          <a:ext cx="1220695" cy="854446"/>
        </a:xfrm>
        <a:prstGeom prst="roundRect">
          <a:avLst>
            <a:gd name="adj" fmla="val 1667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GB" sz="1050" kern="1200" dirty="0"/>
            <a:t>Multiple plant management:</a:t>
          </a:r>
          <a:endParaRPr lang="en-US" sz="1050" kern="1200" dirty="0"/>
        </a:p>
      </dsp:txBody>
      <dsp:txXfrm>
        <a:off x="3462749" y="1990758"/>
        <a:ext cx="1137259" cy="771010"/>
      </dsp:txXfrm>
    </dsp:sp>
    <dsp:sp modelId="{BFB87F8F-B1A1-E645-8ADC-431CF52005ED}">
      <dsp:nvSpPr>
        <dsp:cNvPr id="0" name=""/>
        <dsp:cNvSpPr/>
      </dsp:nvSpPr>
      <dsp:spPr>
        <a:xfrm>
          <a:off x="4746213" y="2010255"/>
          <a:ext cx="3300709" cy="690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l" defTabSz="400050">
            <a:lnSpc>
              <a:spcPct val="90000"/>
            </a:lnSpc>
            <a:spcBef>
              <a:spcPct val="0"/>
            </a:spcBef>
            <a:spcAft>
              <a:spcPct val="15000"/>
            </a:spcAft>
            <a:buNone/>
          </a:pPr>
          <a:r>
            <a:rPr lang="en-GB" sz="900" kern="1200" dirty="0"/>
            <a:t>This upgrade would allow the user to manage multiple plants at once, rather than just one. The user would be able to set different irrigation schedules for each plant and monitor the sensor data for each one separately.</a:t>
          </a:r>
          <a:endParaRPr lang="en-US" sz="900" kern="1200" dirty="0"/>
        </a:p>
      </dsp:txBody>
      <dsp:txXfrm>
        <a:off x="4746213" y="2010255"/>
        <a:ext cx="3300709" cy="690601"/>
      </dsp:txXfrm>
    </dsp:sp>
    <dsp:sp modelId="{9E70B599-0DA7-414D-AE36-25E69C15F9E1}">
      <dsp:nvSpPr>
        <dsp:cNvPr id="0" name=""/>
        <dsp:cNvSpPr/>
      </dsp:nvSpPr>
      <dsp:spPr>
        <a:xfrm rot="5400000">
          <a:off x="5062280" y="3712689"/>
          <a:ext cx="725131" cy="825536"/>
        </a:xfrm>
        <a:prstGeom prst="bentUpArrow">
          <a:avLst>
            <a:gd name="adj1" fmla="val 32840"/>
            <a:gd name="adj2" fmla="val 25000"/>
            <a:gd name="adj3" fmla="val 35780"/>
          </a:avLst>
        </a:prstGeom>
        <a:solidFill>
          <a:schemeClr val="accent5">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0A984A-46CC-AE4C-ACF3-1B83D355FCD8}">
      <dsp:nvSpPr>
        <dsp:cNvPr id="0" name=""/>
        <dsp:cNvSpPr/>
      </dsp:nvSpPr>
      <dsp:spPr>
        <a:xfrm>
          <a:off x="4870164" y="2908866"/>
          <a:ext cx="1220695" cy="854446"/>
        </a:xfrm>
        <a:prstGeom prst="roundRect">
          <a:avLst>
            <a:gd name="adj" fmla="val 1667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GB" sz="1050" kern="1200" dirty="0"/>
            <a:t>Agriculture:</a:t>
          </a:r>
          <a:endParaRPr lang="en-US" sz="1050" kern="1200" dirty="0"/>
        </a:p>
      </dsp:txBody>
      <dsp:txXfrm>
        <a:off x="4911882" y="2950584"/>
        <a:ext cx="1137259" cy="771010"/>
      </dsp:txXfrm>
    </dsp:sp>
    <dsp:sp modelId="{305D2846-4463-3748-84CF-716503CBB954}">
      <dsp:nvSpPr>
        <dsp:cNvPr id="0" name=""/>
        <dsp:cNvSpPr/>
      </dsp:nvSpPr>
      <dsp:spPr>
        <a:xfrm>
          <a:off x="6322300" y="2956953"/>
          <a:ext cx="2764139" cy="690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GB" sz="800" kern="1200" dirty="0"/>
            <a:t>The system can be used in agriculture, such as for precision irrigation in a field. The system can be adapted to handle large scale irrigation and monitoring of crops in a field.</a:t>
          </a:r>
          <a:endParaRPr lang="en-US" sz="800" kern="1200" dirty="0"/>
        </a:p>
      </dsp:txBody>
      <dsp:txXfrm>
        <a:off x="6322300" y="2956953"/>
        <a:ext cx="2764139" cy="690601"/>
      </dsp:txXfrm>
    </dsp:sp>
    <dsp:sp modelId="{EA879008-0ED3-BC4B-A909-C874A2AB77D9}">
      <dsp:nvSpPr>
        <dsp:cNvPr id="0" name=""/>
        <dsp:cNvSpPr/>
      </dsp:nvSpPr>
      <dsp:spPr>
        <a:xfrm>
          <a:off x="5939648" y="3888430"/>
          <a:ext cx="1220695" cy="854446"/>
        </a:xfrm>
        <a:prstGeom prst="roundRect">
          <a:avLst>
            <a:gd name="adj" fmla="val 1667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GB" sz="1050" kern="1200" dirty="0"/>
            <a:t>Other uses:</a:t>
          </a:r>
          <a:endParaRPr lang="en-US" sz="1050" kern="1200" dirty="0"/>
        </a:p>
      </dsp:txBody>
      <dsp:txXfrm>
        <a:off x="5981366" y="3930148"/>
        <a:ext cx="1137259" cy="771010"/>
      </dsp:txXfrm>
    </dsp:sp>
    <dsp:sp modelId="{E75944E0-78FD-7E48-AC5A-7935FFD5A5B1}">
      <dsp:nvSpPr>
        <dsp:cNvPr id="0" name=""/>
        <dsp:cNvSpPr/>
      </dsp:nvSpPr>
      <dsp:spPr>
        <a:xfrm>
          <a:off x="7347273" y="3960438"/>
          <a:ext cx="1633690" cy="690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GB" sz="800" kern="1200" dirty="0"/>
            <a:t>The system can be used for other purposes than home plants, such as home gardens and greenhouses. The system can be adapted to manage the irrigation and monitoring of larger plants and crops.</a:t>
          </a:r>
          <a:endParaRPr lang="en-US" sz="800" kern="1200" dirty="0"/>
        </a:p>
      </dsp:txBody>
      <dsp:txXfrm>
        <a:off x="7347273" y="3960438"/>
        <a:ext cx="1633690" cy="69060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9D7A2A-564D-4D22-990A-B83135D78A43}" type="datetimeFigureOut">
              <a:rPr lang="it-IT" smtClean="0"/>
              <a:t>26/01/23</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0FF744-B2A1-4DAE-AF7A-1F746DBCB27D}" type="slidenum">
              <a:rPr lang="it-IT" smtClean="0"/>
              <a:t>‹N›</a:t>
            </a:fld>
            <a:endParaRPr lang="it-IT"/>
          </a:p>
        </p:txBody>
      </p:sp>
    </p:spTree>
    <p:extLst>
      <p:ext uri="{BB962C8B-B14F-4D97-AF65-F5344CB8AC3E}">
        <p14:creationId xmlns:p14="http://schemas.microsoft.com/office/powerpoint/2010/main" val="654620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gradFill flip="none" rotWithShape="1">
                  <a:gsLst>
                    <a:gs pos="0">
                      <a:schemeClr val="tx1"/>
                    </a:gs>
                    <a:gs pos="100000">
                      <a:schemeClr val="tx1">
                        <a:lumMod val="75000"/>
                      </a:schemeClr>
                    </a:gs>
                  </a:gsLst>
                  <a:lin ang="0" scaled="1"/>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7837195-ADFC-4012-BDFE-186EACC66A17}" type="datetimeFigureOut">
              <a:rPr lang="it-IT" smtClean="0"/>
              <a:t>26/01/23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E901670-DE7F-4B79-8F75-3480E934550D}" type="slidenum">
              <a:rPr lang="it-IT" smtClean="0"/>
              <a:t>‹N›</a:t>
            </a:fld>
            <a:endParaRPr lang="it-IT"/>
          </a:p>
        </p:txBody>
      </p:sp>
    </p:spTree>
    <p:extLst>
      <p:ext uri="{BB962C8B-B14F-4D97-AF65-F5344CB8AC3E}">
        <p14:creationId xmlns:p14="http://schemas.microsoft.com/office/powerpoint/2010/main" val="210899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7837195-ADFC-4012-BDFE-186EACC66A17}" type="datetimeFigureOut">
              <a:rPr lang="it-IT" smtClean="0"/>
              <a:t>26/01/23</a:t>
            </a:fld>
            <a:endParaRPr lang="it-IT"/>
          </a:p>
        </p:txBody>
      </p:sp>
      <p:sp>
        <p:nvSpPr>
          <p:cNvPr id="6" name="Footer Placeholder 5"/>
          <p:cNvSpPr>
            <a:spLocks noGrp="1"/>
          </p:cNvSpPr>
          <p:nvPr>
            <p:ph type="ftr" sz="quarter" idx="11"/>
          </p:nvPr>
        </p:nvSpPr>
        <p:spPr>
          <a:xfrm>
            <a:off x="917678" y="6181344"/>
            <a:ext cx="5337278" cy="365125"/>
          </a:xfrm>
        </p:spPr>
        <p:txBody>
          <a:bodyPr/>
          <a:lstStyle/>
          <a:p>
            <a:endParaRPr lang="it-IT"/>
          </a:p>
        </p:txBody>
      </p:sp>
      <p:sp>
        <p:nvSpPr>
          <p:cNvPr id="7" name="Slide Number Placeholder 6"/>
          <p:cNvSpPr>
            <a:spLocks noGrp="1"/>
          </p:cNvSpPr>
          <p:nvPr>
            <p:ph type="sldNum" sz="quarter" idx="12"/>
          </p:nvPr>
        </p:nvSpPr>
        <p:spPr/>
        <p:txBody>
          <a:bodyPr/>
          <a:lstStyle/>
          <a:p>
            <a:fld id="{DE901670-DE7F-4B79-8F75-3480E934550D}" type="slidenum">
              <a:rPr lang="it-IT" smtClean="0"/>
              <a:t>‹N›</a:t>
            </a:fld>
            <a:endParaRPr lang="it-IT"/>
          </a:p>
        </p:txBody>
      </p:sp>
    </p:spTree>
    <p:extLst>
      <p:ext uri="{BB962C8B-B14F-4D97-AF65-F5344CB8AC3E}">
        <p14:creationId xmlns:p14="http://schemas.microsoft.com/office/powerpoint/2010/main" val="3279260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7837195-ADFC-4012-BDFE-186EACC66A17}" type="datetimeFigureOut">
              <a:rPr lang="it-IT" smtClean="0"/>
              <a:t>26/01/23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E901670-DE7F-4B79-8F75-3480E934550D}" type="slidenum">
              <a:rPr lang="it-IT" smtClean="0"/>
              <a:t>‹N›</a:t>
            </a:fld>
            <a:endParaRPr lang="it-IT"/>
          </a:p>
        </p:txBody>
      </p:sp>
    </p:spTree>
    <p:extLst>
      <p:ext uri="{BB962C8B-B14F-4D97-AF65-F5344CB8AC3E}">
        <p14:creationId xmlns:p14="http://schemas.microsoft.com/office/powerpoint/2010/main" val="1029944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gradFill flip="none" rotWithShape="1">
                  <a:gsLst>
                    <a:gs pos="0">
                      <a:schemeClr val="tx1"/>
                    </a:gs>
                    <a:gs pos="100000">
                      <a:schemeClr val="tx1">
                        <a:lumMod val="75000"/>
                      </a:schemeClr>
                    </a:gs>
                  </a:gsLst>
                  <a:lin ang="0" scaled="1"/>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7837195-ADFC-4012-BDFE-186EACC66A17}" type="datetimeFigureOut">
              <a:rPr lang="it-IT" smtClean="0"/>
              <a:t>26/01/23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E901670-DE7F-4B79-8F75-3480E934550D}" type="slidenum">
              <a:rPr lang="it-IT" smtClean="0"/>
              <a:t>‹N›</a:t>
            </a:fld>
            <a:endParaRPr lang="it-IT"/>
          </a:p>
        </p:txBody>
      </p:sp>
    </p:spTree>
    <p:extLst>
      <p:ext uri="{BB962C8B-B14F-4D97-AF65-F5344CB8AC3E}">
        <p14:creationId xmlns:p14="http://schemas.microsoft.com/office/powerpoint/2010/main" val="1242875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7837195-ADFC-4012-BDFE-186EACC66A17}" type="datetimeFigureOut">
              <a:rPr lang="it-IT" smtClean="0"/>
              <a:t>26/01/23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E901670-DE7F-4B79-8F75-3480E934550D}" type="slidenum">
              <a:rPr lang="it-IT" smtClean="0"/>
              <a:t>‹N›</a:t>
            </a:fld>
            <a:endParaRPr lang="it-IT"/>
          </a:p>
        </p:txBody>
      </p:sp>
    </p:spTree>
    <p:extLst>
      <p:ext uri="{BB962C8B-B14F-4D97-AF65-F5344CB8AC3E}">
        <p14:creationId xmlns:p14="http://schemas.microsoft.com/office/powerpoint/2010/main" val="41083491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gradFill flip="none" rotWithShape="1">
                  <a:gsLst>
                    <a:gs pos="0">
                      <a:schemeClr val="tx1"/>
                    </a:gs>
                    <a:gs pos="100000">
                      <a:schemeClr val="tx1">
                        <a:lumMod val="75000"/>
                      </a:schemeClr>
                    </a:gs>
                  </a:gsLst>
                  <a:lin ang="0" scaled="1"/>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7837195-ADFC-4012-BDFE-186EACC66A17}" type="datetimeFigureOut">
              <a:rPr lang="it-IT" smtClean="0"/>
              <a:t>26/01/23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E901670-DE7F-4B79-8F75-3480E934550D}" type="slidenum">
              <a:rPr lang="it-IT" smtClean="0"/>
              <a:t>‹N›</a:t>
            </a:fld>
            <a:endParaRPr lang="it-IT"/>
          </a:p>
        </p:txBody>
      </p:sp>
    </p:spTree>
    <p:extLst>
      <p:ext uri="{BB962C8B-B14F-4D97-AF65-F5344CB8AC3E}">
        <p14:creationId xmlns:p14="http://schemas.microsoft.com/office/powerpoint/2010/main" val="781805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it-IT"/>
              <a:t>Fare clic per modificare lo stile del titolo dello schema</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7837195-ADFC-4012-BDFE-186EACC66A17}" type="datetimeFigureOut">
              <a:rPr lang="it-IT" smtClean="0"/>
              <a:t>26/01/23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E901670-DE7F-4B79-8F75-3480E934550D}" type="slidenum">
              <a:rPr lang="it-IT" smtClean="0"/>
              <a:t>‹N›</a:t>
            </a:fld>
            <a:endParaRPr lang="it-IT"/>
          </a:p>
        </p:txBody>
      </p:sp>
    </p:spTree>
    <p:extLst>
      <p:ext uri="{BB962C8B-B14F-4D97-AF65-F5344CB8AC3E}">
        <p14:creationId xmlns:p14="http://schemas.microsoft.com/office/powerpoint/2010/main" val="61718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7837195-ADFC-4012-BDFE-186EACC66A17}" type="datetimeFigureOut">
              <a:rPr lang="it-IT" smtClean="0"/>
              <a:t>26/01/23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E901670-DE7F-4B79-8F75-3480E934550D}" type="slidenum">
              <a:rPr lang="it-IT" smtClean="0"/>
              <a:t>‹N›</a:t>
            </a:fld>
            <a:endParaRPr lang="it-IT"/>
          </a:p>
        </p:txBody>
      </p:sp>
    </p:spTree>
    <p:extLst>
      <p:ext uri="{BB962C8B-B14F-4D97-AF65-F5344CB8AC3E}">
        <p14:creationId xmlns:p14="http://schemas.microsoft.com/office/powerpoint/2010/main" val="3203775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7837195-ADFC-4012-BDFE-186EACC66A17}" type="datetimeFigureOut">
              <a:rPr lang="it-IT" smtClean="0"/>
              <a:t>26/01/23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E901670-DE7F-4B79-8F75-3480E934550D}" type="slidenum">
              <a:rPr lang="it-IT" smtClean="0"/>
              <a:t>‹N›</a:t>
            </a:fld>
            <a:endParaRPr lang="it-IT"/>
          </a:p>
        </p:txBody>
      </p:sp>
    </p:spTree>
    <p:extLst>
      <p:ext uri="{BB962C8B-B14F-4D97-AF65-F5344CB8AC3E}">
        <p14:creationId xmlns:p14="http://schemas.microsoft.com/office/powerpoint/2010/main" val="669058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7837195-ADFC-4012-BDFE-186EACC66A17}" type="datetimeFigureOut">
              <a:rPr lang="it-IT" smtClean="0"/>
              <a:t>26/01/23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E901670-DE7F-4B79-8F75-3480E934550D}" type="slidenum">
              <a:rPr lang="it-IT" smtClean="0"/>
              <a:t>‹N›</a:t>
            </a:fld>
            <a:endParaRPr lang="it-IT"/>
          </a:p>
        </p:txBody>
      </p:sp>
    </p:spTree>
    <p:extLst>
      <p:ext uri="{BB962C8B-B14F-4D97-AF65-F5344CB8AC3E}">
        <p14:creationId xmlns:p14="http://schemas.microsoft.com/office/powerpoint/2010/main" val="3409932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7837195-ADFC-4012-BDFE-186EACC66A17}" type="datetimeFigureOut">
              <a:rPr lang="it-IT" smtClean="0"/>
              <a:t>26/01/23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E901670-DE7F-4B79-8F75-3480E934550D}" type="slidenum">
              <a:rPr lang="it-IT" smtClean="0"/>
              <a:t>‹N›</a:t>
            </a:fld>
            <a:endParaRPr lang="it-IT"/>
          </a:p>
        </p:txBody>
      </p:sp>
    </p:spTree>
    <p:extLst>
      <p:ext uri="{BB962C8B-B14F-4D97-AF65-F5344CB8AC3E}">
        <p14:creationId xmlns:p14="http://schemas.microsoft.com/office/powerpoint/2010/main" val="933044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7837195-ADFC-4012-BDFE-186EACC66A17}" type="datetimeFigureOut">
              <a:rPr lang="it-IT" smtClean="0"/>
              <a:t>26/01/23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DE901670-DE7F-4B79-8F75-3480E934550D}" type="slidenum">
              <a:rPr lang="it-IT" smtClean="0"/>
              <a:t>‹N›</a:t>
            </a:fld>
            <a:endParaRPr lang="it-IT"/>
          </a:p>
        </p:txBody>
      </p:sp>
    </p:spTree>
    <p:extLst>
      <p:ext uri="{BB962C8B-B14F-4D97-AF65-F5344CB8AC3E}">
        <p14:creationId xmlns:p14="http://schemas.microsoft.com/office/powerpoint/2010/main" val="101742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7837195-ADFC-4012-BDFE-186EACC66A17}" type="datetimeFigureOut">
              <a:rPr lang="it-IT" smtClean="0"/>
              <a:t>26/01/23</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DE901670-DE7F-4B79-8F75-3480E934550D}" type="slidenum">
              <a:rPr lang="it-IT" smtClean="0"/>
              <a:t>‹N›</a:t>
            </a:fld>
            <a:endParaRPr lang="it-IT"/>
          </a:p>
        </p:txBody>
      </p:sp>
    </p:spTree>
    <p:extLst>
      <p:ext uri="{BB962C8B-B14F-4D97-AF65-F5344CB8AC3E}">
        <p14:creationId xmlns:p14="http://schemas.microsoft.com/office/powerpoint/2010/main" val="4265032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7837195-ADFC-4012-BDFE-186EACC66A17}" type="datetimeFigureOut">
              <a:rPr lang="it-IT" smtClean="0"/>
              <a:t>26/01/23</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DE901670-DE7F-4B79-8F75-3480E934550D}" type="slidenum">
              <a:rPr lang="it-IT" smtClean="0"/>
              <a:t>‹N›</a:t>
            </a:fld>
            <a:endParaRPr lang="it-IT"/>
          </a:p>
        </p:txBody>
      </p:sp>
    </p:spTree>
    <p:extLst>
      <p:ext uri="{BB962C8B-B14F-4D97-AF65-F5344CB8AC3E}">
        <p14:creationId xmlns:p14="http://schemas.microsoft.com/office/powerpoint/2010/main" val="3518161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837195-ADFC-4012-BDFE-186EACC66A17}" type="datetimeFigureOut">
              <a:rPr lang="it-IT" smtClean="0"/>
              <a:t>26/01/23</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DE901670-DE7F-4B79-8F75-3480E934550D}" type="slidenum">
              <a:rPr lang="it-IT" smtClean="0"/>
              <a:t>‹N›</a:t>
            </a:fld>
            <a:endParaRPr lang="it-IT"/>
          </a:p>
        </p:txBody>
      </p:sp>
    </p:spTree>
    <p:extLst>
      <p:ext uri="{BB962C8B-B14F-4D97-AF65-F5344CB8AC3E}">
        <p14:creationId xmlns:p14="http://schemas.microsoft.com/office/powerpoint/2010/main" val="3356525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7837195-ADFC-4012-BDFE-186EACC66A17}" type="datetimeFigureOut">
              <a:rPr lang="it-IT" smtClean="0"/>
              <a:t>26/01/23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DE901670-DE7F-4B79-8F75-3480E934550D}" type="slidenum">
              <a:rPr lang="it-IT" smtClean="0"/>
              <a:t>‹N›</a:t>
            </a:fld>
            <a:endParaRPr lang="it-IT"/>
          </a:p>
        </p:txBody>
      </p:sp>
    </p:spTree>
    <p:extLst>
      <p:ext uri="{BB962C8B-B14F-4D97-AF65-F5344CB8AC3E}">
        <p14:creationId xmlns:p14="http://schemas.microsoft.com/office/powerpoint/2010/main" val="2573439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it-IT"/>
              <a:t>Fare clic per modificare lo stile del titolo dello schema</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4523649" y="6181344"/>
            <a:ext cx="718502" cy="365125"/>
          </a:xfrm>
        </p:spPr>
        <p:txBody>
          <a:bodyPr/>
          <a:lstStyle/>
          <a:p>
            <a:fld id="{B7837195-ADFC-4012-BDFE-186EACC66A17}" type="datetimeFigureOut">
              <a:rPr lang="it-IT" smtClean="0"/>
              <a:t>26/01/23</a:t>
            </a:fld>
            <a:endParaRPr lang="it-IT"/>
          </a:p>
        </p:txBody>
      </p:sp>
      <p:sp>
        <p:nvSpPr>
          <p:cNvPr id="6" name="Footer Placeholder 5"/>
          <p:cNvSpPr>
            <a:spLocks noGrp="1"/>
          </p:cNvSpPr>
          <p:nvPr>
            <p:ph type="ftr" sz="quarter" idx="11"/>
          </p:nvPr>
        </p:nvSpPr>
        <p:spPr>
          <a:xfrm>
            <a:off x="818348" y="6181344"/>
            <a:ext cx="3705300" cy="365125"/>
          </a:xfrm>
        </p:spPr>
        <p:txBody>
          <a:bodyPr/>
          <a:lstStyle/>
          <a:p>
            <a:endParaRPr lang="it-IT"/>
          </a:p>
        </p:txBody>
      </p:sp>
      <p:sp>
        <p:nvSpPr>
          <p:cNvPr id="7" name="Slide Number Placeholder 6"/>
          <p:cNvSpPr>
            <a:spLocks noGrp="1"/>
          </p:cNvSpPr>
          <p:nvPr>
            <p:ph type="sldNum" sz="quarter" idx="12"/>
          </p:nvPr>
        </p:nvSpPr>
        <p:spPr>
          <a:xfrm>
            <a:off x="8024262" y="6181344"/>
            <a:ext cx="305186" cy="329250"/>
          </a:xfrm>
        </p:spPr>
        <p:txBody>
          <a:bodyPr/>
          <a:lstStyle/>
          <a:p>
            <a:fld id="{DE901670-DE7F-4B79-8F75-3480E934550D}" type="slidenum">
              <a:rPr lang="it-IT" smtClean="0"/>
              <a:t>‹N›</a:t>
            </a:fld>
            <a:endParaRPr lang="it-IT"/>
          </a:p>
        </p:txBody>
      </p:sp>
    </p:spTree>
    <p:extLst>
      <p:ext uri="{BB962C8B-B14F-4D97-AF65-F5344CB8AC3E}">
        <p14:creationId xmlns:p14="http://schemas.microsoft.com/office/powerpoint/2010/main" val="2825723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B7837195-ADFC-4012-BDFE-186EACC66A17}" type="datetimeFigureOut">
              <a:rPr lang="it-IT" smtClean="0"/>
              <a:t>26/01/23</a:t>
            </a:fld>
            <a:endParaRPr lang="it-IT"/>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it-IT"/>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DE901670-DE7F-4B79-8F75-3480E934550D}" type="slidenum">
              <a:rPr lang="it-IT" smtClean="0"/>
              <a:t>‹N›</a:t>
            </a:fld>
            <a:endParaRPr lang="it-IT"/>
          </a:p>
        </p:txBody>
      </p:sp>
    </p:spTree>
    <p:extLst>
      <p:ext uri="{BB962C8B-B14F-4D97-AF65-F5344CB8AC3E}">
        <p14:creationId xmlns:p14="http://schemas.microsoft.com/office/powerpoint/2010/main" val="216871097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6.jpeg"/><Relationship Id="rId7" Type="http://schemas.openxmlformats.org/officeDocument/2006/relationships/diagramColors" Target="../diagrams/colors3.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7.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44116" y="699617"/>
            <a:ext cx="8784976" cy="422710"/>
          </a:xfrm>
        </p:spPr>
        <p:txBody>
          <a:bodyPr>
            <a:normAutofit fontScale="90000"/>
          </a:bodyPr>
          <a:lstStyle/>
          <a:p>
            <a:pPr algn="ctr"/>
            <a:r>
              <a:rPr lang="it-IT" sz="2200" dirty="0"/>
              <a:t>EMBEDDED SOFTWARE OF THE INTERNET OF THINGS A.A. 2022/2023</a:t>
            </a:r>
          </a:p>
        </p:txBody>
      </p:sp>
      <p:sp>
        <p:nvSpPr>
          <p:cNvPr id="3" name="Sottotitolo 2"/>
          <p:cNvSpPr>
            <a:spLocks noGrp="1"/>
          </p:cNvSpPr>
          <p:nvPr>
            <p:ph type="subTitle" idx="1"/>
          </p:nvPr>
        </p:nvSpPr>
        <p:spPr>
          <a:xfrm>
            <a:off x="1259632" y="5949280"/>
            <a:ext cx="6753944" cy="422710"/>
          </a:xfrm>
        </p:spPr>
        <p:txBody>
          <a:bodyPr>
            <a:normAutofit/>
          </a:bodyPr>
          <a:lstStyle/>
          <a:p>
            <a:pPr algn="ctr"/>
            <a:r>
              <a:rPr lang="it-IT" dirty="0">
                <a:latin typeface="Agency FB" panose="020B0503020202020204" pitchFamily="34" charset="77"/>
              </a:rPr>
              <a:t>Roberto Giordano, Pietro Bellini, Francesco La Rosa</a:t>
            </a:r>
          </a:p>
        </p:txBody>
      </p:sp>
      <p:sp>
        <p:nvSpPr>
          <p:cNvPr id="5" name="Titolo 1"/>
          <p:cNvSpPr txBox="1">
            <a:spLocks/>
          </p:cNvSpPr>
          <p:nvPr/>
        </p:nvSpPr>
        <p:spPr>
          <a:xfrm>
            <a:off x="2051720" y="3527902"/>
            <a:ext cx="5303694" cy="865329"/>
          </a:xfrm>
          <a:prstGeom prst="rect">
            <a:avLst/>
          </a:prstGeom>
        </p:spPr>
        <p:txBody>
          <a:bodyPr vert="horz" lIns="91440" tIns="45720" rIns="91440" bIns="45720" rtlCol="0" anchor="b">
            <a:noAutofit/>
          </a:bodyPr>
          <a:lstStyle>
            <a:lvl1pPr algn="l" defTabSz="914400" rtl="0" eaLnBrk="1" latinLnBrk="0" hangingPunct="1">
              <a:spcBef>
                <a:spcPct val="0"/>
              </a:spcBef>
              <a:buNone/>
              <a:defRPr sz="48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it-IT" sz="4000" dirty="0">
                <a:latin typeface="Agency FB" panose="020B0503020202020204" pitchFamily="34" charset="0"/>
              </a:rPr>
              <a:t>AUTOMATIC IRRIGATION SYSTEM</a:t>
            </a:r>
          </a:p>
        </p:txBody>
      </p:sp>
      <p:pic>
        <p:nvPicPr>
          <p:cNvPr id="7" name="Immagine 6" descr="Immagine che contiene testo, fuochi d'artificio&#10;&#10;Descrizione generata automaticamente">
            <a:extLst>
              <a:ext uri="{FF2B5EF4-FFF2-40B4-BE49-F238E27FC236}">
                <a16:creationId xmlns:a16="http://schemas.microsoft.com/office/drawing/2014/main" id="{CE668BEE-28FC-89B1-9781-C9D46B410F9A}"/>
              </a:ext>
            </a:extLst>
          </p:cNvPr>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644900" y="1971853"/>
            <a:ext cx="1854200" cy="1854200"/>
          </a:xfrm>
          <a:prstGeom prst="rect">
            <a:avLst/>
          </a:prstGeom>
        </p:spPr>
      </p:pic>
    </p:spTree>
    <p:extLst>
      <p:ext uri="{BB962C8B-B14F-4D97-AF65-F5344CB8AC3E}">
        <p14:creationId xmlns:p14="http://schemas.microsoft.com/office/powerpoint/2010/main" val="1957017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CEDD69-57C0-E3B1-DA44-54A295924E45}"/>
              </a:ext>
            </a:extLst>
          </p:cNvPr>
          <p:cNvSpPr>
            <a:spLocks noGrp="1"/>
          </p:cNvSpPr>
          <p:nvPr>
            <p:ph type="title"/>
          </p:nvPr>
        </p:nvSpPr>
        <p:spPr>
          <a:xfrm>
            <a:off x="3227732" y="609600"/>
            <a:ext cx="5057825" cy="1905000"/>
          </a:xfrm>
        </p:spPr>
        <p:txBody>
          <a:bodyPr>
            <a:normAutofit/>
          </a:bodyPr>
          <a:lstStyle/>
          <a:p>
            <a:pPr algn="ctr"/>
            <a:r>
              <a:rPr lang="it-IT" b="0" i="1" u="none" strike="noStrike" dirty="0">
                <a:solidFill>
                  <a:srgbClr val="D1D5DB"/>
                </a:solidFill>
                <a:effectLst/>
                <a:latin typeface="Söhne"/>
              </a:rPr>
              <a:t>Your garden </a:t>
            </a:r>
            <a:br>
              <a:rPr lang="it-IT" b="0" i="1" u="none" strike="noStrike" dirty="0">
                <a:solidFill>
                  <a:srgbClr val="D1D5DB"/>
                </a:solidFill>
                <a:effectLst/>
                <a:latin typeface="Söhne"/>
              </a:rPr>
            </a:br>
            <a:r>
              <a:rPr lang="it-IT" b="0" i="1" u="none" strike="noStrike" dirty="0" err="1">
                <a:solidFill>
                  <a:srgbClr val="D1D5DB"/>
                </a:solidFill>
                <a:effectLst/>
                <a:latin typeface="Söhne"/>
              </a:rPr>
              <a:t>has</a:t>
            </a:r>
            <a:r>
              <a:rPr lang="it-IT" b="0" i="1" u="none" strike="noStrike" dirty="0">
                <a:solidFill>
                  <a:srgbClr val="D1D5DB"/>
                </a:solidFill>
                <a:effectLst/>
                <a:latin typeface="Söhne"/>
              </a:rPr>
              <a:t> </a:t>
            </a:r>
            <a:r>
              <a:rPr lang="it-IT" b="0" i="1" u="none" strike="noStrike" dirty="0" err="1">
                <a:solidFill>
                  <a:srgbClr val="D1D5DB"/>
                </a:solidFill>
                <a:effectLst/>
                <a:latin typeface="Söhne"/>
              </a:rPr>
              <a:t>never</a:t>
            </a:r>
            <a:r>
              <a:rPr lang="it-IT" b="0" i="1" u="none" strike="noStrike" dirty="0">
                <a:solidFill>
                  <a:srgbClr val="D1D5DB"/>
                </a:solidFill>
                <a:effectLst/>
                <a:latin typeface="Söhne"/>
              </a:rPr>
              <a:t> </a:t>
            </a:r>
            <a:r>
              <a:rPr lang="it-IT" b="0" i="1" u="none" strike="noStrike" dirty="0" err="1">
                <a:solidFill>
                  <a:srgbClr val="D1D5DB"/>
                </a:solidFill>
                <a:effectLst/>
                <a:latin typeface="Söhne"/>
              </a:rPr>
              <a:t>been</a:t>
            </a:r>
            <a:r>
              <a:rPr lang="it-IT" b="0" i="1" u="none" strike="noStrike" dirty="0">
                <a:solidFill>
                  <a:srgbClr val="D1D5DB"/>
                </a:solidFill>
                <a:effectLst/>
                <a:latin typeface="Söhne"/>
              </a:rPr>
              <a:t> so easy </a:t>
            </a:r>
            <a:br>
              <a:rPr lang="it-IT" b="0" i="1" u="none" strike="noStrike" dirty="0">
                <a:solidFill>
                  <a:srgbClr val="D1D5DB"/>
                </a:solidFill>
                <a:effectLst/>
                <a:latin typeface="Söhne"/>
              </a:rPr>
            </a:br>
            <a:r>
              <a:rPr lang="it-IT" b="0" i="1" u="none" strike="noStrike" dirty="0">
                <a:solidFill>
                  <a:srgbClr val="D1D5DB"/>
                </a:solidFill>
                <a:effectLst/>
                <a:latin typeface="Söhne"/>
              </a:rPr>
              <a:t>to </a:t>
            </a:r>
            <a:r>
              <a:rPr lang="it-IT" b="0" i="1" u="none" strike="noStrike" dirty="0" err="1">
                <a:solidFill>
                  <a:srgbClr val="D1D5DB"/>
                </a:solidFill>
                <a:effectLst/>
                <a:latin typeface="Söhne"/>
              </a:rPr>
              <a:t>manage</a:t>
            </a:r>
            <a:r>
              <a:rPr lang="it-IT" b="0" i="1" u="none" strike="noStrike" dirty="0">
                <a:solidFill>
                  <a:srgbClr val="D1D5DB"/>
                </a:solidFill>
                <a:effectLst/>
                <a:latin typeface="Söhne"/>
              </a:rPr>
              <a:t> and </a:t>
            </a:r>
            <a:r>
              <a:rPr lang="it-IT" b="0" i="1" u="none" strike="noStrike" dirty="0" err="1">
                <a:solidFill>
                  <a:srgbClr val="D1D5DB"/>
                </a:solidFill>
                <a:effectLst/>
                <a:latin typeface="Söhne"/>
              </a:rPr>
              <a:t>admire</a:t>
            </a:r>
            <a:r>
              <a:rPr lang="it-IT" b="0" i="1" u="none" strike="noStrike" dirty="0">
                <a:solidFill>
                  <a:srgbClr val="D1D5DB"/>
                </a:solidFill>
                <a:effectLst/>
                <a:latin typeface="Söhne"/>
              </a:rPr>
              <a:t>.</a:t>
            </a:r>
            <a:endParaRPr lang="it-IT" i="1" dirty="0"/>
          </a:p>
        </p:txBody>
      </p:sp>
      <p:pic>
        <p:nvPicPr>
          <p:cNvPr id="5" name="Picture 4" descr="Indoor plants in pots">
            <a:extLst>
              <a:ext uri="{FF2B5EF4-FFF2-40B4-BE49-F238E27FC236}">
                <a16:creationId xmlns:a16="http://schemas.microsoft.com/office/drawing/2014/main" id="{ABC343B5-51F5-1665-474C-EC4305B6F343}"/>
              </a:ext>
            </a:extLst>
          </p:cNvPr>
          <p:cNvPicPr>
            <a:picLocks noChangeAspect="1"/>
          </p:cNvPicPr>
          <p:nvPr/>
        </p:nvPicPr>
        <p:blipFill rotWithShape="1">
          <a:blip r:embed="rId3"/>
          <a:srcRect l="41499" r="33101" b="-1"/>
          <a:stretch/>
        </p:blipFill>
        <p:spPr>
          <a:xfrm>
            <a:off x="0" y="10"/>
            <a:ext cx="2609642"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graphicFrame>
        <p:nvGraphicFramePr>
          <p:cNvPr id="11" name="Segnaposto contenuto 2">
            <a:extLst>
              <a:ext uri="{FF2B5EF4-FFF2-40B4-BE49-F238E27FC236}">
                <a16:creationId xmlns:a16="http://schemas.microsoft.com/office/drawing/2014/main" id="{61619507-18B3-AD98-049C-B50CAE179558}"/>
              </a:ext>
            </a:extLst>
          </p:cNvPr>
          <p:cNvGraphicFramePr>
            <a:graphicFrameLocks noGrp="1"/>
          </p:cNvGraphicFramePr>
          <p:nvPr>
            <p:ph idx="1"/>
            <p:extLst>
              <p:ext uri="{D42A27DB-BD31-4B8C-83A1-F6EECF244321}">
                <p14:modId xmlns:p14="http://schemas.microsoft.com/office/powerpoint/2010/main" val="2222712276"/>
              </p:ext>
            </p:extLst>
          </p:nvPr>
        </p:nvGraphicFramePr>
        <p:xfrm>
          <a:off x="3227732" y="2666999"/>
          <a:ext cx="5285133" cy="34157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0402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3" name="Rettangolo 12">
            <a:extLst>
              <a:ext uri="{FF2B5EF4-FFF2-40B4-BE49-F238E27FC236}">
                <a16:creationId xmlns:a16="http://schemas.microsoft.com/office/drawing/2014/main" id="{86348308-A7F3-496D-736F-9C7532F022F8}"/>
              </a:ext>
            </a:extLst>
          </p:cNvPr>
          <p:cNvSpPr/>
          <p:nvPr/>
        </p:nvSpPr>
        <p:spPr>
          <a:xfrm>
            <a:off x="0" y="-3584"/>
            <a:ext cx="3582589" cy="6858000"/>
          </a:xfrm>
          <a:prstGeom prst="rect">
            <a:avLst/>
          </a:prstGeom>
          <a:solidFill>
            <a:schemeClr val="tx1">
              <a:alpha val="76000"/>
            </a:scheme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dirty="0"/>
          </a:p>
        </p:txBody>
      </p:sp>
      <p:graphicFrame>
        <p:nvGraphicFramePr>
          <p:cNvPr id="30" name="Segnaposto contenuto 2">
            <a:extLst>
              <a:ext uri="{FF2B5EF4-FFF2-40B4-BE49-F238E27FC236}">
                <a16:creationId xmlns:a16="http://schemas.microsoft.com/office/drawing/2014/main" id="{454DAB15-000F-2D54-41A3-E9D46B1572CE}"/>
              </a:ext>
            </a:extLst>
          </p:cNvPr>
          <p:cNvGraphicFramePr>
            <a:graphicFrameLocks noGrp="1"/>
          </p:cNvGraphicFramePr>
          <p:nvPr>
            <p:ph idx="1"/>
            <p:extLst>
              <p:ext uri="{D42A27DB-BD31-4B8C-83A1-F6EECF244321}">
                <p14:modId xmlns:p14="http://schemas.microsoft.com/office/powerpoint/2010/main" val="3978500922"/>
              </p:ext>
            </p:extLst>
          </p:nvPr>
        </p:nvGraphicFramePr>
        <p:xfrm>
          <a:off x="3707904" y="2213235"/>
          <a:ext cx="5285133" cy="3415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Immagine 14" descr="Immagine che contiene testo&#10;&#10;Descrizione generata automaticamente">
            <a:extLst>
              <a:ext uri="{FF2B5EF4-FFF2-40B4-BE49-F238E27FC236}">
                <a16:creationId xmlns:a16="http://schemas.microsoft.com/office/drawing/2014/main" id="{6B1090C9-7A57-C8E3-E941-698DC409EB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660" y="1119426"/>
            <a:ext cx="4361568" cy="5705872"/>
          </a:xfrm>
          <a:prstGeom prst="rect">
            <a:avLst/>
          </a:prstGeom>
        </p:spPr>
      </p:pic>
      <p:sp>
        <p:nvSpPr>
          <p:cNvPr id="2" name="Titolo 1">
            <a:extLst>
              <a:ext uri="{FF2B5EF4-FFF2-40B4-BE49-F238E27FC236}">
                <a16:creationId xmlns:a16="http://schemas.microsoft.com/office/drawing/2014/main" id="{99236AAA-1B40-B4D3-D48C-AE33350E1657}"/>
              </a:ext>
            </a:extLst>
          </p:cNvPr>
          <p:cNvSpPr>
            <a:spLocks noGrp="1"/>
          </p:cNvSpPr>
          <p:nvPr>
            <p:ph type="title"/>
          </p:nvPr>
        </p:nvSpPr>
        <p:spPr>
          <a:xfrm>
            <a:off x="3534617" y="146338"/>
            <a:ext cx="5057825" cy="1905000"/>
          </a:xfrm>
        </p:spPr>
        <p:txBody>
          <a:bodyPr>
            <a:normAutofit/>
          </a:bodyPr>
          <a:lstStyle/>
          <a:p>
            <a:pPr algn="ctr"/>
            <a:r>
              <a:rPr lang="it-IT" b="0" i="0" u="none" strike="noStrike" dirty="0" err="1">
                <a:effectLst/>
                <a:latin typeface="Söhne"/>
              </a:rPr>
              <a:t>Simplifying</a:t>
            </a:r>
            <a:r>
              <a:rPr lang="it-IT" b="0" i="0" u="none" strike="noStrike" dirty="0">
                <a:effectLst/>
                <a:latin typeface="Söhne"/>
              </a:rPr>
              <a:t> Plant Care: </a:t>
            </a:r>
            <a:br>
              <a:rPr lang="it-IT" b="0" i="0" u="none" strike="noStrike" dirty="0">
                <a:effectLst/>
                <a:latin typeface="Söhne"/>
              </a:rPr>
            </a:br>
            <a:r>
              <a:rPr lang="it-IT" b="0" i="0" u="none" strike="noStrike" dirty="0">
                <a:effectLst/>
                <a:latin typeface="Söhne"/>
              </a:rPr>
              <a:t>A Basic Working </a:t>
            </a:r>
            <a:r>
              <a:rPr lang="it-IT" b="0" i="0" u="none" strike="noStrike" dirty="0" err="1">
                <a:effectLst/>
                <a:latin typeface="Söhne"/>
              </a:rPr>
              <a:t>Scheme</a:t>
            </a:r>
            <a:endParaRPr lang="it-IT" dirty="0"/>
          </a:p>
        </p:txBody>
      </p:sp>
    </p:spTree>
    <p:extLst>
      <p:ext uri="{BB962C8B-B14F-4D97-AF65-F5344CB8AC3E}">
        <p14:creationId xmlns:p14="http://schemas.microsoft.com/office/powerpoint/2010/main" val="2085240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7" name="Picture 4" descr="Digital financial graph">
            <a:extLst>
              <a:ext uri="{FF2B5EF4-FFF2-40B4-BE49-F238E27FC236}">
                <a16:creationId xmlns:a16="http://schemas.microsoft.com/office/drawing/2014/main" id="{4D0B4114-D141-2EDD-0A35-06A178C6C80B}"/>
              </a:ext>
            </a:extLst>
          </p:cNvPr>
          <p:cNvPicPr>
            <a:picLocks noChangeAspect="1"/>
          </p:cNvPicPr>
          <p:nvPr/>
        </p:nvPicPr>
        <p:blipFill rotWithShape="1">
          <a:blip r:embed="rId3">
            <a:alphaModFix amt="15000"/>
          </a:blip>
          <a:srcRect l="19528" r="5472"/>
          <a:stretch/>
        </p:blipFill>
        <p:spPr>
          <a:xfrm>
            <a:off x="31131" y="188640"/>
            <a:ext cx="9143980" cy="6857990"/>
          </a:xfrm>
          <a:prstGeom prst="rect">
            <a:avLst/>
          </a:prstGeom>
        </p:spPr>
      </p:pic>
      <p:sp>
        <p:nvSpPr>
          <p:cNvPr id="2" name="Titolo 1">
            <a:extLst>
              <a:ext uri="{FF2B5EF4-FFF2-40B4-BE49-F238E27FC236}">
                <a16:creationId xmlns:a16="http://schemas.microsoft.com/office/drawing/2014/main" id="{B03B509B-C068-A9C8-9EE3-F94BDC1DC8E3}"/>
              </a:ext>
            </a:extLst>
          </p:cNvPr>
          <p:cNvSpPr>
            <a:spLocks noGrp="1"/>
          </p:cNvSpPr>
          <p:nvPr>
            <p:ph type="title"/>
          </p:nvPr>
        </p:nvSpPr>
        <p:spPr>
          <a:xfrm>
            <a:off x="857250" y="111215"/>
            <a:ext cx="7429499" cy="1905000"/>
          </a:xfrm>
        </p:spPr>
        <p:txBody>
          <a:bodyPr>
            <a:normAutofit/>
          </a:bodyPr>
          <a:lstStyle/>
          <a:p>
            <a:pPr algn="ctr"/>
            <a:r>
              <a:rPr lang="it-IT" dirty="0"/>
              <a:t>Software </a:t>
            </a:r>
            <a:r>
              <a:rPr lang="it-IT" dirty="0" err="1"/>
              <a:t>architecture</a:t>
            </a:r>
            <a:endParaRPr lang="it-IT" dirty="0"/>
          </a:p>
        </p:txBody>
      </p:sp>
      <p:graphicFrame>
        <p:nvGraphicFramePr>
          <p:cNvPr id="4" name="Diagramma 3">
            <a:extLst>
              <a:ext uri="{FF2B5EF4-FFF2-40B4-BE49-F238E27FC236}">
                <a16:creationId xmlns:a16="http://schemas.microsoft.com/office/drawing/2014/main" id="{BC792B1B-9130-0D36-4B85-C36023FABA95}"/>
              </a:ext>
            </a:extLst>
          </p:cNvPr>
          <p:cNvGraphicFramePr/>
          <p:nvPr>
            <p:extLst>
              <p:ext uri="{D42A27DB-BD31-4B8C-83A1-F6EECF244321}">
                <p14:modId xmlns:p14="http://schemas.microsoft.com/office/powerpoint/2010/main" val="912070199"/>
              </p:ext>
            </p:extLst>
          </p:nvPr>
        </p:nvGraphicFramePr>
        <p:xfrm>
          <a:off x="1331640" y="198884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06091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B0535E-FA3A-F7EA-C5C6-2441310A55B7}"/>
              </a:ext>
            </a:extLst>
          </p:cNvPr>
          <p:cNvSpPr>
            <a:spLocks noGrp="1"/>
          </p:cNvSpPr>
          <p:nvPr>
            <p:ph type="title"/>
          </p:nvPr>
        </p:nvSpPr>
        <p:spPr>
          <a:xfrm>
            <a:off x="755576" y="404664"/>
            <a:ext cx="1737429" cy="1312480"/>
          </a:xfrm>
        </p:spPr>
        <p:txBody>
          <a:bodyPr/>
          <a:lstStyle/>
          <a:p>
            <a:r>
              <a:rPr lang="en-GB" dirty="0"/>
              <a:t>Testing</a:t>
            </a:r>
          </a:p>
        </p:txBody>
      </p:sp>
      <p:sp>
        <p:nvSpPr>
          <p:cNvPr id="3" name="Segnaposto contenuto 2">
            <a:extLst>
              <a:ext uri="{FF2B5EF4-FFF2-40B4-BE49-F238E27FC236}">
                <a16:creationId xmlns:a16="http://schemas.microsoft.com/office/drawing/2014/main" id="{6CA5CE69-374F-EA1B-EB48-1E0EDAEE12B5}"/>
              </a:ext>
            </a:extLst>
          </p:cNvPr>
          <p:cNvSpPr>
            <a:spLocks noGrp="1"/>
          </p:cNvSpPr>
          <p:nvPr>
            <p:ph idx="1"/>
          </p:nvPr>
        </p:nvSpPr>
        <p:spPr>
          <a:xfrm>
            <a:off x="755576" y="1556792"/>
            <a:ext cx="3312368" cy="3384376"/>
          </a:xfrm>
        </p:spPr>
        <p:txBody>
          <a:bodyPr>
            <a:normAutofit lnSpcReduction="10000"/>
          </a:bodyPr>
          <a:lstStyle/>
          <a:p>
            <a:pPr marL="0" indent="0" algn="l">
              <a:buNone/>
            </a:pPr>
            <a:r>
              <a:rPr lang="en-GB" sz="1200" b="1" i="0" u="none" strike="noStrike" dirty="0">
                <a:solidFill>
                  <a:srgbClr val="D1D5DB"/>
                </a:solidFill>
                <a:effectLst/>
                <a:latin typeface="Söhne"/>
              </a:rPr>
              <a:t>Unit testing: </a:t>
            </a:r>
            <a:r>
              <a:rPr lang="en-GB" sz="1200" b="0" i="0" u="none" strike="noStrike" dirty="0">
                <a:solidFill>
                  <a:srgbClr val="D1D5DB"/>
                </a:solidFill>
                <a:effectLst/>
                <a:latin typeface="Söhne"/>
              </a:rPr>
              <a:t>This involves testing individual functions and modules of the code to ensure that they are working correctly. This has be done by creating test cases and comparing the output of the function to the expected output.</a:t>
            </a:r>
          </a:p>
          <a:p>
            <a:pPr marL="0" indent="0" algn="l">
              <a:buNone/>
            </a:pPr>
            <a:r>
              <a:rPr lang="en-GB" sz="1200" b="1" i="0" u="none" strike="noStrike" dirty="0">
                <a:solidFill>
                  <a:srgbClr val="D1D5DB"/>
                </a:solidFill>
                <a:effectLst/>
                <a:latin typeface="Söhne"/>
              </a:rPr>
              <a:t>Integration testing: </a:t>
            </a:r>
            <a:r>
              <a:rPr lang="en-GB" sz="1200" b="0" i="0" u="none" strike="noStrike" dirty="0">
                <a:solidFill>
                  <a:srgbClr val="D1D5DB"/>
                </a:solidFill>
                <a:effectLst/>
                <a:latin typeface="Söhne"/>
              </a:rPr>
              <a:t>This involves testing the system as a whole, including all of its components and interfaces. This has be done by connecting the microcontroller to the sensors, water pump, and user interface and running the code to ensure that everything is working together correctly.</a:t>
            </a:r>
          </a:p>
          <a:p>
            <a:pPr marL="0" indent="0" algn="l">
              <a:buNone/>
            </a:pPr>
            <a:r>
              <a:rPr lang="en-GB" sz="1200" b="1" i="0" u="none" strike="noStrike" dirty="0">
                <a:solidFill>
                  <a:srgbClr val="D1D5DB"/>
                </a:solidFill>
                <a:effectLst/>
                <a:latin typeface="Söhne"/>
              </a:rPr>
              <a:t>User acceptance testing: </a:t>
            </a:r>
            <a:r>
              <a:rPr lang="en-GB" sz="1200" b="0" i="0" u="none" strike="noStrike" dirty="0">
                <a:solidFill>
                  <a:srgbClr val="D1D5DB"/>
                </a:solidFill>
                <a:effectLst/>
                <a:latin typeface="Söhne"/>
              </a:rPr>
              <a:t>This involves testing the system with real users to ensure that it is easy to use and meets their needs. This has be done by getting feedback from users on the user interface, sensor data, and overall functionality of the system.</a:t>
            </a:r>
          </a:p>
          <a:p>
            <a:pPr marL="0" indent="0">
              <a:buNone/>
            </a:pPr>
            <a:endParaRPr lang="en-GB" sz="1200" dirty="0"/>
          </a:p>
        </p:txBody>
      </p:sp>
      <p:graphicFrame>
        <p:nvGraphicFramePr>
          <p:cNvPr id="6" name="CasellaDiTesto 3">
            <a:extLst>
              <a:ext uri="{FF2B5EF4-FFF2-40B4-BE49-F238E27FC236}">
                <a16:creationId xmlns:a16="http://schemas.microsoft.com/office/drawing/2014/main" id="{27CB7585-FA07-6BFA-76FD-7F1521C3AB86}"/>
              </a:ext>
            </a:extLst>
          </p:cNvPr>
          <p:cNvGraphicFramePr/>
          <p:nvPr>
            <p:extLst>
              <p:ext uri="{D42A27DB-BD31-4B8C-83A1-F6EECF244321}">
                <p14:modId xmlns:p14="http://schemas.microsoft.com/office/powerpoint/2010/main" val="114263052"/>
              </p:ext>
            </p:extLst>
          </p:nvPr>
        </p:nvGraphicFramePr>
        <p:xfrm>
          <a:off x="4283968" y="1779687"/>
          <a:ext cx="4320480" cy="5078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itolo 1">
            <a:extLst>
              <a:ext uri="{FF2B5EF4-FFF2-40B4-BE49-F238E27FC236}">
                <a16:creationId xmlns:a16="http://schemas.microsoft.com/office/drawing/2014/main" id="{E4D65849-4023-20BC-085B-C8B91A8112A7}"/>
              </a:ext>
            </a:extLst>
          </p:cNvPr>
          <p:cNvSpPr txBox="1">
            <a:spLocks/>
          </p:cNvSpPr>
          <p:nvPr/>
        </p:nvSpPr>
        <p:spPr>
          <a:xfrm>
            <a:off x="7366069" y="1484784"/>
            <a:ext cx="1238379" cy="13124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ISSUES</a:t>
            </a:r>
          </a:p>
        </p:txBody>
      </p:sp>
      <p:pic>
        <p:nvPicPr>
          <p:cNvPr id="12" name="Immagine 11">
            <a:extLst>
              <a:ext uri="{FF2B5EF4-FFF2-40B4-BE49-F238E27FC236}">
                <a16:creationId xmlns:a16="http://schemas.microsoft.com/office/drawing/2014/main" id="{C0B79048-51E0-887E-3BB7-B3F5DC16C68D}"/>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rot="9341448">
            <a:off x="4713927" y="609083"/>
            <a:ext cx="902966" cy="1205629"/>
          </a:xfrm>
          <a:prstGeom prst="rect">
            <a:avLst/>
          </a:prstGeom>
        </p:spPr>
      </p:pic>
    </p:spTree>
    <p:extLst>
      <p:ext uri="{BB962C8B-B14F-4D97-AF65-F5344CB8AC3E}">
        <p14:creationId xmlns:p14="http://schemas.microsoft.com/office/powerpoint/2010/main" val="2225179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30DB52-7F25-B626-0368-CBADE1BABE74}"/>
              </a:ext>
            </a:extLst>
          </p:cNvPr>
          <p:cNvSpPr>
            <a:spLocks noGrp="1"/>
          </p:cNvSpPr>
          <p:nvPr>
            <p:ph type="title"/>
          </p:nvPr>
        </p:nvSpPr>
        <p:spPr>
          <a:xfrm>
            <a:off x="0" y="0"/>
            <a:ext cx="9144000" cy="1484784"/>
          </a:xfrm>
        </p:spPr>
        <p:txBody>
          <a:bodyPr>
            <a:normAutofit/>
          </a:bodyPr>
          <a:lstStyle/>
          <a:p>
            <a:pPr algn="ctr"/>
            <a:r>
              <a:rPr lang="it-IT" dirty="0"/>
              <a:t>Upgrades</a:t>
            </a:r>
          </a:p>
        </p:txBody>
      </p:sp>
      <p:graphicFrame>
        <p:nvGraphicFramePr>
          <p:cNvPr id="7" name="Segnaposto contenuto 2">
            <a:extLst>
              <a:ext uri="{FF2B5EF4-FFF2-40B4-BE49-F238E27FC236}">
                <a16:creationId xmlns:a16="http://schemas.microsoft.com/office/drawing/2014/main" id="{5FC4B408-0B1D-B7D2-68AA-9E0404FF3351}"/>
              </a:ext>
            </a:extLst>
          </p:cNvPr>
          <p:cNvGraphicFramePr>
            <a:graphicFrameLocks noGrp="1"/>
          </p:cNvGraphicFramePr>
          <p:nvPr>
            <p:ph idx="1"/>
            <p:extLst>
              <p:ext uri="{D42A27DB-BD31-4B8C-83A1-F6EECF244321}">
                <p14:modId xmlns:p14="http://schemas.microsoft.com/office/powerpoint/2010/main" val="2994268017"/>
              </p:ext>
            </p:extLst>
          </p:nvPr>
        </p:nvGraphicFramePr>
        <p:xfrm>
          <a:off x="0" y="1196752"/>
          <a:ext cx="9323512" cy="4752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uppo 2">
            <a:extLst>
              <a:ext uri="{FF2B5EF4-FFF2-40B4-BE49-F238E27FC236}">
                <a16:creationId xmlns:a16="http://schemas.microsoft.com/office/drawing/2014/main" id="{959746D6-AE21-E677-537E-05D8348BF1D1}"/>
              </a:ext>
            </a:extLst>
          </p:cNvPr>
          <p:cNvGrpSpPr/>
          <p:nvPr/>
        </p:nvGrpSpPr>
        <p:grpSpPr>
          <a:xfrm>
            <a:off x="467544" y="4844304"/>
            <a:ext cx="2786206" cy="1633888"/>
            <a:chOff x="288034" y="3312367"/>
            <a:chExt cx="2786206" cy="1633888"/>
          </a:xfrm>
          <a:solidFill>
            <a:schemeClr val="bg2">
              <a:lumMod val="60000"/>
              <a:lumOff val="40000"/>
            </a:schemeClr>
          </a:solidFill>
        </p:grpSpPr>
        <p:sp>
          <p:nvSpPr>
            <p:cNvPr id="4" name="Rettangolo con angoli arrotondati 3">
              <a:extLst>
                <a:ext uri="{FF2B5EF4-FFF2-40B4-BE49-F238E27FC236}">
                  <a16:creationId xmlns:a16="http://schemas.microsoft.com/office/drawing/2014/main" id="{E3201F6A-2C61-9EA6-C61C-F16A15A97FEB}"/>
                </a:ext>
              </a:extLst>
            </p:cNvPr>
            <p:cNvSpPr/>
            <p:nvPr/>
          </p:nvSpPr>
          <p:spPr>
            <a:xfrm>
              <a:off x="288034" y="3312367"/>
              <a:ext cx="2786206" cy="1633888"/>
            </a:xfrm>
            <a:prstGeom prst="roundRect">
              <a:avLst>
                <a:gd name="adj" fmla="val 16670"/>
              </a:avLst>
            </a:prstGeom>
            <a:grp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5" name="CasellaDiTesto 4">
              <a:extLst>
                <a:ext uri="{FF2B5EF4-FFF2-40B4-BE49-F238E27FC236}">
                  <a16:creationId xmlns:a16="http://schemas.microsoft.com/office/drawing/2014/main" id="{C0511DC0-4D05-7C79-C1E1-68613721811B}"/>
                </a:ext>
              </a:extLst>
            </p:cNvPr>
            <p:cNvSpPr txBox="1"/>
            <p:nvPr/>
          </p:nvSpPr>
          <p:spPr>
            <a:xfrm>
              <a:off x="367808" y="3392141"/>
              <a:ext cx="2626658" cy="147434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1050" kern="1200" dirty="0"/>
                <a:t>All these upgrades would require additional hardware, such as a </a:t>
              </a:r>
              <a:r>
                <a:rPr lang="en-GB" sz="1050" kern="1200" dirty="0" err="1"/>
                <a:t>WiFi</a:t>
              </a:r>
              <a:r>
                <a:rPr lang="en-GB" sz="1050" kern="1200" dirty="0"/>
                <a:t> module and a connection to the tap water. In addition, the software would have to be updated to include new features and to be able to handle multiple plants.</a:t>
              </a:r>
              <a:endParaRPr lang="en-US" sz="1050" kern="1200" dirty="0"/>
            </a:p>
          </p:txBody>
        </p:sp>
      </p:grpSp>
    </p:spTree>
    <p:extLst>
      <p:ext uri="{BB962C8B-B14F-4D97-AF65-F5344CB8AC3E}">
        <p14:creationId xmlns:p14="http://schemas.microsoft.com/office/powerpoint/2010/main" val="22670941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e">
  <a:themeElements>
    <a:clrScheme name="Rete">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Ret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Rete">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1885</TotalTime>
  <Words>1132</Words>
  <Application>Microsoft Macintosh PowerPoint</Application>
  <PresentationFormat>Presentazione su schermo (4:3)</PresentationFormat>
  <Paragraphs>47</Paragraphs>
  <Slides>6</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6</vt:i4>
      </vt:variant>
    </vt:vector>
  </HeadingPairs>
  <TitlesOfParts>
    <vt:vector size="12" baseType="lpstr">
      <vt:lpstr>Söhne</vt:lpstr>
      <vt:lpstr>Agency FB</vt:lpstr>
      <vt:lpstr>Arial</vt:lpstr>
      <vt:lpstr>Calibri</vt:lpstr>
      <vt:lpstr>Century Gothic</vt:lpstr>
      <vt:lpstr>Rete</vt:lpstr>
      <vt:lpstr>EMBEDDED SOFTWARE OF THE INTERNET OF THINGS A.A. 2022/2023</vt:lpstr>
      <vt:lpstr>Your garden  has never been so easy  to manage and admire.</vt:lpstr>
      <vt:lpstr>Simplifying Plant Care:  A Basic Working Scheme</vt:lpstr>
      <vt:lpstr>Software architecture</vt:lpstr>
      <vt:lpstr>Testing</vt:lpstr>
      <vt:lpstr>Upgrades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SOFTWARE OF THE INTERNET OF THINGS</dc:title>
  <dc:creator>Pietro Bellini</dc:creator>
  <cp:lastModifiedBy>Roberto Giordano</cp:lastModifiedBy>
  <cp:revision>50</cp:revision>
  <dcterms:created xsi:type="dcterms:W3CDTF">2023-01-19T13:56:00Z</dcterms:created>
  <dcterms:modified xsi:type="dcterms:W3CDTF">2023-01-26T11:17:23Z</dcterms:modified>
</cp:coreProperties>
</file>